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8"/>
  </p:notesMasterIdLst>
  <p:sldIdLst>
    <p:sldId id="256" r:id="rId2"/>
    <p:sldId id="257" r:id="rId3"/>
    <p:sldId id="258" r:id="rId4"/>
    <p:sldId id="274" r:id="rId5"/>
    <p:sldId id="269" r:id="rId6"/>
    <p:sldId id="279" r:id="rId7"/>
    <p:sldId id="270" r:id="rId8"/>
    <p:sldId id="275" r:id="rId9"/>
    <p:sldId id="284" r:id="rId10"/>
    <p:sldId id="276" r:id="rId11"/>
    <p:sldId id="271" r:id="rId12"/>
    <p:sldId id="280" r:id="rId13"/>
    <p:sldId id="272" r:id="rId14"/>
    <p:sldId id="277" r:id="rId15"/>
    <p:sldId id="278" r:id="rId16"/>
    <p:sldId id="2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4C4C4C"/>
    <a:srgbClr val="28353B"/>
    <a:srgbClr val="A6CFEA"/>
    <a:srgbClr val="ABDDE9"/>
    <a:srgbClr val="ACDCE9"/>
    <a:srgbClr val="ABE6E8"/>
    <a:srgbClr val="1D1D1D"/>
    <a:srgbClr val="F8F8F8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F175C7-9779-420B-A18A-53A2FFDB052D}" v="290" dt="2023-03-31T18:23:54.834"/>
    <p1510:client id="{0922E5E8-8025-40AB-B7C3-B4AF01212F8E}" v="78" dt="2023-03-31T23:10:08.153"/>
    <p1510:client id="{22826757-5C79-4598-8350-6AA01E94E21F}" v="202" dt="2023-03-31T22:51:44.952"/>
    <p1510:client id="{26B5A641-20E3-4F91-82ED-A18102D21D00}" v="3645" dt="2023-03-30T21:13:25.456"/>
    <p1510:client id="{3559913C-3EF4-446A-8DFB-295C6E8AA482}" v="139" dt="2023-03-30T22:33:00.383"/>
    <p1510:client id="{3B98ABF5-FA5A-4476-852F-1F25A83536F3}" v="24" dt="2023-03-31T13:21:20.099"/>
    <p1510:client id="{3E77DD38-CFD0-4572-A40D-540DF79ED0A9}" v="5231" dt="2023-03-30T22:06:15.880"/>
    <p1510:client id="{6452ED7B-1CF4-4982-8DB5-092E0AD92E56}" v="11" dt="2023-03-31T23:28:42.942"/>
    <p1510:client id="{9457209C-2038-4353-8038-2716E907732B}" v="5" dt="2023-03-31T21:48:22.291"/>
    <p1510:client id="{ADAE5D39-3F33-4A5F-B248-47E3AC32F132}" v="187" dt="2023-03-31T22:50:26.166"/>
    <p1510:client id="{C36E6AF9-7BE6-4066-AA7D-C6AB2941BBBB}" v="11" dt="2023-03-31T21:48:49.565"/>
    <p1510:client id="{C923E8E8-01B4-40A2-9C0B-2557B8C486F4}" v="123" dt="2023-03-30T23:40:29.500"/>
    <p1510:client id="{D125FD29-14DF-40CF-A212-9F5189A8F814}" v="4" dt="2023-03-30T23:00:01.035"/>
    <p1510:client id="{D93329CE-EDEA-46C3-A089-AE33FB4242C0}" v="329" dt="2023-03-31T21:14:10.525"/>
    <p1510:client id="{DAB96E42-8B05-4B43-BC51-5C913C58172E}" v="597" dt="2023-03-30T21:39:51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Oh" userId="S::ohs9@mcmaster.ca::0f82d3b7-71a5-4adb-98ac-d577ec1a6cda" providerId="AD" clId="Web-{C36E6AF9-7BE6-4066-AA7D-C6AB2941BBBB}"/>
    <pc:docChg chg="modSld">
      <pc:chgData name="Stephen Oh" userId="S::ohs9@mcmaster.ca::0f82d3b7-71a5-4adb-98ac-d577ec1a6cda" providerId="AD" clId="Web-{C36E6AF9-7BE6-4066-AA7D-C6AB2941BBBB}" dt="2023-03-31T21:48:48.815" v="4" actId="20577"/>
      <pc:docMkLst>
        <pc:docMk/>
      </pc:docMkLst>
      <pc:sldChg chg="modSp">
        <pc:chgData name="Stephen Oh" userId="S::ohs9@mcmaster.ca::0f82d3b7-71a5-4adb-98ac-d577ec1a6cda" providerId="AD" clId="Web-{C36E6AF9-7BE6-4066-AA7D-C6AB2941BBBB}" dt="2023-03-31T21:48:48.815" v="4" actId="20577"/>
        <pc:sldMkLst>
          <pc:docMk/>
          <pc:sldMk cId="4042793585" sldId="271"/>
        </pc:sldMkLst>
        <pc:spChg chg="mod">
          <ac:chgData name="Stephen Oh" userId="S::ohs9@mcmaster.ca::0f82d3b7-71a5-4adb-98ac-d577ec1a6cda" providerId="AD" clId="Web-{C36E6AF9-7BE6-4066-AA7D-C6AB2941BBBB}" dt="2023-03-31T21:48:48.815" v="4" actId="20577"/>
          <ac:spMkLst>
            <pc:docMk/>
            <pc:sldMk cId="4042793585" sldId="271"/>
            <ac:spMk id="8" creationId="{A8C52748-EF85-7AC5-1FED-5E461204520A}"/>
          </ac:spMkLst>
        </pc:spChg>
      </pc:sldChg>
    </pc:docChg>
  </pc:docChgLst>
  <pc:docChgLst>
    <pc:chgData name="Tioluwalayomi Babayeju" userId="S::babayejt@mcmaster.ca::261ed77d-6c7b-484d-9e67-be445fcc4d22" providerId="AD" clId="Web-{26B5A641-20E3-4F91-82ED-A18102D21D00}"/>
    <pc:docChg chg="modSld">
      <pc:chgData name="Tioluwalayomi Babayeju" userId="S::babayejt@mcmaster.ca::261ed77d-6c7b-484d-9e67-be445fcc4d22" providerId="AD" clId="Web-{26B5A641-20E3-4F91-82ED-A18102D21D00}" dt="2023-03-30T21:13:25.456" v="2042" actId="20577"/>
      <pc:docMkLst>
        <pc:docMk/>
      </pc:docMkLst>
      <pc:sldChg chg="modSp">
        <pc:chgData name="Tioluwalayomi Babayeju" userId="S::babayejt@mcmaster.ca::261ed77d-6c7b-484d-9e67-be445fcc4d22" providerId="AD" clId="Web-{26B5A641-20E3-4F91-82ED-A18102D21D00}" dt="2023-03-30T18:12:31.818" v="397" actId="20577"/>
        <pc:sldMkLst>
          <pc:docMk/>
          <pc:sldMk cId="3595651338" sldId="259"/>
        </pc:sldMkLst>
        <pc:spChg chg="mod">
          <ac:chgData name="Tioluwalayomi Babayeju" userId="S::babayejt@mcmaster.ca::261ed77d-6c7b-484d-9e67-be445fcc4d22" providerId="AD" clId="Web-{26B5A641-20E3-4F91-82ED-A18102D21D00}" dt="2023-03-30T18:12:31.818" v="397" actId="20577"/>
          <ac:spMkLst>
            <pc:docMk/>
            <pc:sldMk cId="3595651338" sldId="259"/>
            <ac:spMk id="12" creationId="{EAD6A8C0-D2DF-C9FC-132B-CAF2C7BA5B2F}"/>
          </ac:spMkLst>
        </pc:spChg>
      </pc:sldChg>
      <pc:sldChg chg="modSp">
        <pc:chgData name="Tioluwalayomi Babayeju" userId="S::babayejt@mcmaster.ca::261ed77d-6c7b-484d-9e67-be445fcc4d22" providerId="AD" clId="Web-{26B5A641-20E3-4F91-82ED-A18102D21D00}" dt="2023-03-30T21:13:25.456" v="2042" actId="20577"/>
        <pc:sldMkLst>
          <pc:docMk/>
          <pc:sldMk cId="4123714283" sldId="270"/>
        </pc:sldMkLst>
        <pc:spChg chg="mod">
          <ac:chgData name="Tioluwalayomi Babayeju" userId="S::babayejt@mcmaster.ca::261ed77d-6c7b-484d-9e67-be445fcc4d22" providerId="AD" clId="Web-{26B5A641-20E3-4F91-82ED-A18102D21D00}" dt="2023-03-30T21:13:25.456" v="2042" actId="20577"/>
          <ac:spMkLst>
            <pc:docMk/>
            <pc:sldMk cId="4123714283" sldId="270"/>
            <ac:spMk id="3" creationId="{169395D2-76CE-BF59-D079-C679629708E0}"/>
          </ac:spMkLst>
        </pc:spChg>
      </pc:sldChg>
      <pc:sldChg chg="addSp delSp modSp">
        <pc:chgData name="Tioluwalayomi Babayeju" userId="S::babayejt@mcmaster.ca::261ed77d-6c7b-484d-9e67-be445fcc4d22" providerId="AD" clId="Web-{26B5A641-20E3-4F91-82ED-A18102D21D00}" dt="2023-03-30T20:17:20.663" v="1131" actId="20577"/>
        <pc:sldMkLst>
          <pc:docMk/>
          <pc:sldMk cId="24428250" sldId="274"/>
        </pc:sldMkLst>
        <pc:spChg chg="add del mod">
          <ac:chgData name="Tioluwalayomi Babayeju" userId="S::babayejt@mcmaster.ca::261ed77d-6c7b-484d-9e67-be445fcc4d22" providerId="AD" clId="Web-{26B5A641-20E3-4F91-82ED-A18102D21D00}" dt="2023-03-30T20:17:20.663" v="1131" actId="20577"/>
          <ac:spMkLst>
            <pc:docMk/>
            <pc:sldMk cId="24428250" sldId="274"/>
            <ac:spMk id="12" creationId="{EAD6A8C0-D2DF-C9FC-132B-CAF2C7BA5B2F}"/>
          </ac:spMkLst>
        </pc:spChg>
      </pc:sldChg>
      <pc:sldChg chg="addSp delSp modSp mod setBg">
        <pc:chgData name="Tioluwalayomi Babayeju" userId="S::babayejt@mcmaster.ca::261ed77d-6c7b-484d-9e67-be445fcc4d22" providerId="AD" clId="Web-{26B5A641-20E3-4F91-82ED-A18102D21D00}" dt="2023-03-30T20:23:36.872" v="1444" actId="20577"/>
        <pc:sldMkLst>
          <pc:docMk/>
          <pc:sldMk cId="3323836570" sldId="275"/>
        </pc:sldMkLst>
        <pc:spChg chg="mod">
          <ac:chgData name="Tioluwalayomi Babayeju" userId="S::babayejt@mcmaster.ca::261ed77d-6c7b-484d-9e67-be445fcc4d22" providerId="AD" clId="Web-{26B5A641-20E3-4F91-82ED-A18102D21D00}" dt="2023-03-30T20:05:25.856" v="937"/>
          <ac:spMkLst>
            <pc:docMk/>
            <pc:sldMk cId="3323836570" sldId="275"/>
            <ac:spMk id="2" creationId="{83B63099-B798-79E0-3D45-6BB9C66EB3A8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32.387" v="939"/>
          <ac:spMkLst>
            <pc:docMk/>
            <pc:sldMk cId="3323836570" sldId="275"/>
            <ac:spMk id="3" creationId="{169395D2-76CE-BF59-D079-C679629708E0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0:19:20.071" v="1216" actId="20577"/>
          <ac:spMkLst>
            <pc:docMk/>
            <pc:sldMk cId="3323836570" sldId="275"/>
            <ac:spMk id="5" creationId="{DC06E028-5D34-23D3-C4C3-83C293DBA5BF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0:21:04.432" v="1263" actId="20577"/>
          <ac:spMkLst>
            <pc:docMk/>
            <pc:sldMk cId="3323836570" sldId="275"/>
            <ac:spMk id="7" creationId="{E58FB31B-AFEE-38B8-70E1-E5517C11D757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27:04.433" v="821"/>
          <ac:spMkLst>
            <pc:docMk/>
            <pc:sldMk cId="3323836570" sldId="275"/>
            <ac:spMk id="8" creationId="{B332F6D3-6897-1523-5CBB-003B58FD7F7A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0:23:36.872" v="1444" actId="20577"/>
          <ac:spMkLst>
            <pc:docMk/>
            <pc:sldMk cId="3323836570" sldId="275"/>
            <ac:spMk id="9" creationId="{A3B5D8F3-DAD1-CEA2-F698-2BAC72DF551C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27:04.433" v="821"/>
          <ac:spMkLst>
            <pc:docMk/>
            <pc:sldMk cId="3323836570" sldId="275"/>
            <ac:spMk id="11" creationId="{131BAD53-4E89-4F62-BBB7-26359763ED39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27:04.433" v="821"/>
          <ac:spMkLst>
            <pc:docMk/>
            <pc:sldMk cId="3323836570" sldId="275"/>
            <ac:spMk id="13" creationId="{62756DA2-40EB-4C6F-B962-5822FFB54FB6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5.856" v="937"/>
          <ac:spMkLst>
            <pc:docMk/>
            <pc:sldMk cId="3323836570" sldId="275"/>
            <ac:spMk id="15" creationId="{2B97F24A-32CE-4C1C-A50D-3016B394DCFB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5.856" v="937"/>
          <ac:spMkLst>
            <pc:docMk/>
            <pc:sldMk cId="3323836570" sldId="275"/>
            <ac:spMk id="16" creationId="{CD8B4F24-440B-49E9-B85D-733523DC064B}"/>
          </ac:spMkLst>
        </pc:spChg>
        <pc:spChg chg="add del mod ord">
          <ac:chgData name="Tioluwalayomi Babayeju" userId="S::babayejt@mcmaster.ca::261ed77d-6c7b-484d-9e67-be445fcc4d22" providerId="AD" clId="Web-{26B5A641-20E3-4F91-82ED-A18102D21D00}" dt="2023-03-30T20:05:25.856" v="937"/>
          <ac:spMkLst>
            <pc:docMk/>
            <pc:sldMk cId="3323836570" sldId="275"/>
            <ac:spMk id="17" creationId="{4CF7EB63-4A01-FF7C-BDBE-57B274C126F9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3.044" v="936"/>
          <ac:spMkLst>
            <pc:docMk/>
            <pc:sldMk cId="3323836570" sldId="275"/>
            <ac:spMk id="22" creationId="{0D7B6173-1D58-48E2-83CF-37350F315F75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3.044" v="936"/>
          <ac:spMkLst>
            <pc:docMk/>
            <pc:sldMk cId="3323836570" sldId="275"/>
            <ac:spMk id="24" creationId="{02EBFA83-D4DB-4CA0-B229-9E44634D7FE9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3.044" v="936"/>
          <ac:spMkLst>
            <pc:docMk/>
            <pc:sldMk cId="3323836570" sldId="275"/>
            <ac:spMk id="28" creationId="{21BDEC81-16A7-4451-B893-C15000083B77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23.044" v="936"/>
          <ac:spMkLst>
            <pc:docMk/>
            <pc:sldMk cId="3323836570" sldId="275"/>
            <ac:spMk id="30" creationId="{26A515A1-4D80-430E-BE0A-71A290516A82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9.887" v="935"/>
          <ac:spMkLst>
            <pc:docMk/>
            <pc:sldMk cId="3323836570" sldId="275"/>
            <ac:spMk id="35" creationId="{3346177D-ADC4-4968-B747-5CFCD390B5B9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9.887" v="935"/>
          <ac:spMkLst>
            <pc:docMk/>
            <pc:sldMk cId="3323836570" sldId="275"/>
            <ac:spMk id="37" creationId="{0844A943-BF79-4FEA-ABB1-3BD54D236606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9.887" v="935"/>
          <ac:spMkLst>
            <pc:docMk/>
            <pc:sldMk cId="3323836570" sldId="275"/>
            <ac:spMk id="39" creationId="{6437CC72-F4A8-4DC3-AFAB-D22C482C8100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1.528" v="932"/>
          <ac:spMkLst>
            <pc:docMk/>
            <pc:sldMk cId="3323836570" sldId="275"/>
            <ac:spMk id="44" creationId="{92468898-5A6E-4D55-85EC-308E785EE06C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1.528" v="932"/>
          <ac:spMkLst>
            <pc:docMk/>
            <pc:sldMk cId="3323836570" sldId="275"/>
            <ac:spMk id="46" creationId="{3E23A947-2D45-4208-AE2B-64948C87A3EB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1.528" v="932"/>
          <ac:spMkLst>
            <pc:docMk/>
            <pc:sldMk cId="3323836570" sldId="275"/>
            <ac:spMk id="48" creationId="{E5BBB0F9-6A59-4D02-A9C7-A2D6516684CE}"/>
          </ac:spMkLst>
        </pc:spChg>
        <pc:picChg chg="add del mod ord">
          <ac:chgData name="Tioluwalayomi Babayeju" userId="S::babayejt@mcmaster.ca::261ed77d-6c7b-484d-9e67-be445fcc4d22" providerId="AD" clId="Web-{26B5A641-20E3-4F91-82ED-A18102D21D00}" dt="2023-03-30T20:05:50.200" v="944" actId="1076"/>
          <ac:picMkLst>
            <pc:docMk/>
            <pc:sldMk cId="3323836570" sldId="275"/>
            <ac:picMk id="4" creationId="{60DF2D08-C09B-6A33-A71F-A221139126FE}"/>
          </ac:picMkLst>
        </pc:picChg>
        <pc:picChg chg="add del">
          <ac:chgData name="Tioluwalayomi Babayeju" userId="S::babayejt@mcmaster.ca::261ed77d-6c7b-484d-9e67-be445fcc4d22" providerId="AD" clId="Web-{26B5A641-20E3-4F91-82ED-A18102D21D00}" dt="2023-03-30T20:05:23.044" v="936"/>
          <ac:picMkLst>
            <pc:docMk/>
            <pc:sldMk cId="3323836570" sldId="275"/>
            <ac:picMk id="26" creationId="{B0DAC8FB-A162-44E3-A606-C855A03A5B09}"/>
          </ac:picMkLst>
        </pc:picChg>
      </pc:sldChg>
      <pc:sldChg chg="modSp">
        <pc:chgData name="Tioluwalayomi Babayeju" userId="S::babayejt@mcmaster.ca::261ed77d-6c7b-484d-9e67-be445fcc4d22" providerId="AD" clId="Web-{26B5A641-20E3-4F91-82ED-A18102D21D00}" dt="2023-03-30T20:59:04.305" v="1762" actId="20577"/>
        <pc:sldMkLst>
          <pc:docMk/>
          <pc:sldMk cId="3654364203" sldId="276"/>
        </pc:sldMkLst>
        <pc:spChg chg="mod">
          <ac:chgData name="Tioluwalayomi Babayeju" userId="S::babayejt@mcmaster.ca::261ed77d-6c7b-484d-9e67-be445fcc4d22" providerId="AD" clId="Web-{26B5A641-20E3-4F91-82ED-A18102D21D00}" dt="2023-03-30T20:59:04.305" v="1762" actId="20577"/>
          <ac:spMkLst>
            <pc:docMk/>
            <pc:sldMk cId="3654364203" sldId="276"/>
            <ac:spMk id="12" creationId="{EAD6A8C0-D2DF-C9FC-132B-CAF2C7BA5B2F}"/>
          </ac:spMkLst>
        </pc:spChg>
      </pc:sldChg>
      <pc:sldChg chg="addSp delSp modSp mod setBg">
        <pc:chgData name="Tioluwalayomi Babayeju" userId="S::babayejt@mcmaster.ca::261ed77d-6c7b-484d-9e67-be445fcc4d22" providerId="AD" clId="Web-{26B5A641-20E3-4F91-82ED-A18102D21D00}" dt="2023-03-30T21:12:16.002" v="1930" actId="20577"/>
        <pc:sldMkLst>
          <pc:docMk/>
          <pc:sldMk cId="2936019905" sldId="277"/>
        </pc:sldMkLst>
        <pc:spChg chg="mod">
          <ac:chgData name="Tioluwalayomi Babayeju" userId="S::babayejt@mcmaster.ca::261ed77d-6c7b-484d-9e67-be445fcc4d22" providerId="AD" clId="Web-{26B5A641-20E3-4F91-82ED-A18102D21D00}" dt="2023-03-30T20:31:19.081" v="1454"/>
          <ac:spMkLst>
            <pc:docMk/>
            <pc:sldMk cId="2936019905" sldId="277"/>
            <ac:spMk id="2" creationId="{83B63099-B798-79E0-3D45-6BB9C66EB3A8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31:08.284" v="1451"/>
          <ac:spMkLst>
            <pc:docMk/>
            <pc:sldMk cId="2936019905" sldId="277"/>
            <ac:spMk id="3" creationId="{169395D2-76CE-BF59-D079-C679629708E0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47:42.482" v="827"/>
          <ac:spMkLst>
            <pc:docMk/>
            <pc:sldMk cId="2936019905" sldId="277"/>
            <ac:spMk id="8" creationId="{E4499570-C5DD-9541-C55E-9DB351AF1F7E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47:44.607" v="829"/>
          <ac:spMkLst>
            <pc:docMk/>
            <pc:sldMk cId="2936019905" sldId="277"/>
            <ac:spMk id="9" creationId="{D12DDE76-C203-4047-9998-63900085B5E8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3.215" v="933"/>
          <ac:spMkLst>
            <pc:docMk/>
            <pc:sldMk cId="2936019905" sldId="277"/>
            <ac:spMk id="10" creationId="{0ABA595A-6C57-3180-A544-EA7BDACAC7FC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47:42.482" v="827"/>
          <ac:spMkLst>
            <pc:docMk/>
            <pc:sldMk cId="2936019905" sldId="277"/>
            <ac:spMk id="11" creationId="{3346177D-ADC4-4968-B747-5CFCD390B5B9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2:41.283" v="831"/>
          <ac:spMkLst>
            <pc:docMk/>
            <pc:sldMk cId="2936019905" sldId="277"/>
            <ac:spMk id="12" creationId="{D4771268-CB57-404A-9271-370EB28F6090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47:42.482" v="827"/>
          <ac:spMkLst>
            <pc:docMk/>
            <pc:sldMk cId="2936019905" sldId="277"/>
            <ac:spMk id="13" creationId="{0844A943-BF79-4FEA-ABB1-3BD54D236606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3:20.049" v="835"/>
          <ac:spMkLst>
            <pc:docMk/>
            <pc:sldMk cId="2936019905" sldId="277"/>
            <ac:spMk id="14" creationId="{84ECDE7A-6944-466D-8FFE-149A29BA6BAE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47:42.482" v="827"/>
          <ac:spMkLst>
            <pc:docMk/>
            <pc:sldMk cId="2936019905" sldId="277"/>
            <ac:spMk id="15" creationId="{6437CC72-F4A8-4DC3-AFAB-D22C482C8100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3:20.049" v="835"/>
          <ac:spMkLst>
            <pc:docMk/>
            <pc:sldMk cId="2936019905" sldId="277"/>
            <ac:spMk id="16" creationId="{B3420082-9415-44EC-802E-C77D71D59C57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3:20.049" v="835"/>
          <ac:spMkLst>
            <pc:docMk/>
            <pc:sldMk cId="2936019905" sldId="277"/>
            <ac:spMk id="17" creationId="{768EB4DD-3704-43AD-92B3-C4E0C6EA92CB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3:20.049" v="835"/>
          <ac:spMkLst>
            <pc:docMk/>
            <pc:sldMk cId="2936019905" sldId="277"/>
            <ac:spMk id="18" creationId="{55A52C45-1FCB-4636-A80F-2849B8226C01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19:53:20.049" v="835"/>
          <ac:spMkLst>
            <pc:docMk/>
            <pc:sldMk cId="2936019905" sldId="277"/>
            <ac:spMk id="19" creationId="{797D40BB-3037-15A4-F453-E02B32469B54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3.215" v="933"/>
          <ac:spMkLst>
            <pc:docMk/>
            <pc:sldMk cId="2936019905" sldId="277"/>
            <ac:spMk id="20" creationId="{058A14AF-9FB5-4CC7-BA35-E8E85D3EDF0E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3.215" v="933"/>
          <ac:spMkLst>
            <pc:docMk/>
            <pc:sldMk cId="2936019905" sldId="277"/>
            <ac:spMk id="21" creationId="{3A9A4357-BD1D-4622-A4FE-766E6AB8DE84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3.215" v="933"/>
          <ac:spMkLst>
            <pc:docMk/>
            <pc:sldMk cId="2936019905" sldId="277"/>
            <ac:spMk id="22" creationId="{E659831F-0D9A-4C63-9EBB-8435B85A440F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05:13.215" v="933"/>
          <ac:spMkLst>
            <pc:docMk/>
            <pc:sldMk cId="2936019905" sldId="277"/>
            <ac:spMk id="23" creationId="{E6995CE5-F890-4ABA-82A2-26507CE8D2A3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0:34:31.787" v="1687" actId="20577"/>
          <ac:spMkLst>
            <pc:docMk/>
            <pc:sldMk cId="2936019905" sldId="277"/>
            <ac:spMk id="26" creationId="{269DD63E-F5C7-EF62-BA44-F271165EBD4F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0:33:49.865" v="1594" actId="20577"/>
          <ac:spMkLst>
            <pc:docMk/>
            <pc:sldMk cId="2936019905" sldId="277"/>
            <ac:spMk id="28" creationId="{B4ECEC1B-0EA5-6FBA-95E4-CC90E1F94438}"/>
          </ac:spMkLst>
        </pc:spChg>
        <pc:spChg chg="add del">
          <ac:chgData name="Tioluwalayomi Babayeju" userId="S::babayejt@mcmaster.ca::261ed77d-6c7b-484d-9e67-be445fcc4d22" providerId="AD" clId="Web-{26B5A641-20E3-4F91-82ED-A18102D21D00}" dt="2023-03-30T20:31:19.081" v="1454"/>
          <ac:spMkLst>
            <pc:docMk/>
            <pc:sldMk cId="2936019905" sldId="277"/>
            <ac:spMk id="29" creationId="{D4771268-CB57-404A-9271-370EB28F6090}"/>
          </ac:spMkLst>
        </pc:spChg>
        <pc:spChg chg="add mod">
          <ac:chgData name="Tioluwalayomi Babayeju" userId="S::babayejt@mcmaster.ca::261ed77d-6c7b-484d-9e67-be445fcc4d22" providerId="AD" clId="Web-{26B5A641-20E3-4F91-82ED-A18102D21D00}" dt="2023-03-30T21:12:16.002" v="1930" actId="20577"/>
          <ac:spMkLst>
            <pc:docMk/>
            <pc:sldMk cId="2936019905" sldId="277"/>
            <ac:spMk id="31" creationId="{44867665-0FA2-E285-B900-17022A7FF5CA}"/>
          </ac:spMkLst>
        </pc:spChg>
        <pc:picChg chg="add del mod ord">
          <ac:chgData name="Tioluwalayomi Babayeju" userId="S::babayejt@mcmaster.ca::261ed77d-6c7b-484d-9e67-be445fcc4d22" providerId="AD" clId="Web-{26B5A641-20E3-4F91-82ED-A18102D21D00}" dt="2023-03-30T19:53:21.065" v="836"/>
          <ac:picMkLst>
            <pc:docMk/>
            <pc:sldMk cId="2936019905" sldId="277"/>
            <ac:picMk id="4" creationId="{C414A960-D8A2-E51E-5E5F-ABB4EADED746}"/>
          </ac:picMkLst>
        </pc:picChg>
        <pc:picChg chg="add del mod ord">
          <ac:chgData name="Tioluwalayomi Babayeju" userId="S::babayejt@mcmaster.ca::261ed77d-6c7b-484d-9e67-be445fcc4d22" providerId="AD" clId="Web-{26B5A641-20E3-4F91-82ED-A18102D21D00}" dt="2023-03-30T19:53:18.658" v="834"/>
          <ac:picMkLst>
            <pc:docMk/>
            <pc:sldMk cId="2936019905" sldId="277"/>
            <ac:picMk id="5" creationId="{1A5F0101-2E25-6844-04E5-3DC919D32C8C}"/>
          </ac:picMkLst>
        </pc:picChg>
        <pc:picChg chg="add del mod ord">
          <ac:chgData name="Tioluwalayomi Babayeju" userId="S::babayejt@mcmaster.ca::261ed77d-6c7b-484d-9e67-be445fcc4d22" providerId="AD" clId="Web-{26B5A641-20E3-4F91-82ED-A18102D21D00}" dt="2023-03-30T20:05:15.293" v="934"/>
          <ac:picMkLst>
            <pc:docMk/>
            <pc:sldMk cId="2936019905" sldId="277"/>
            <ac:picMk id="6" creationId="{1FB85BD7-A144-E257-C208-F1F99B5BB3DF}"/>
          </ac:picMkLst>
        </pc:picChg>
        <pc:picChg chg="add del mod ord">
          <ac:chgData name="Tioluwalayomi Babayeju" userId="S::babayejt@mcmaster.ca::261ed77d-6c7b-484d-9e67-be445fcc4d22" providerId="AD" clId="Web-{26B5A641-20E3-4F91-82ED-A18102D21D00}" dt="2023-03-30T20:31:06.003" v="1450"/>
          <ac:picMkLst>
            <pc:docMk/>
            <pc:sldMk cId="2936019905" sldId="277"/>
            <ac:picMk id="7" creationId="{FCFE26F2-CD00-D7BC-98E5-BE70A7012451}"/>
          </ac:picMkLst>
        </pc:picChg>
        <pc:picChg chg="add mod ord">
          <ac:chgData name="Tioluwalayomi Babayeju" userId="S::babayejt@mcmaster.ca::261ed77d-6c7b-484d-9e67-be445fcc4d22" providerId="AD" clId="Web-{26B5A641-20E3-4F91-82ED-A18102D21D00}" dt="2023-03-30T20:32:13.895" v="1463" actId="14100"/>
          <ac:picMkLst>
            <pc:docMk/>
            <pc:sldMk cId="2936019905" sldId="277"/>
            <ac:picMk id="24" creationId="{20326519-0537-68E6-B8A6-1FD722EE1A4F}"/>
          </ac:picMkLst>
        </pc:picChg>
      </pc:sldChg>
      <pc:sldChg chg="modSp">
        <pc:chgData name="Tioluwalayomi Babayeju" userId="S::babayejt@mcmaster.ca::261ed77d-6c7b-484d-9e67-be445fcc4d22" providerId="AD" clId="Web-{26B5A641-20E3-4F91-82ED-A18102D21D00}" dt="2023-03-30T18:28:29.569" v="818" actId="20577"/>
        <pc:sldMkLst>
          <pc:docMk/>
          <pc:sldMk cId="4033910687" sldId="278"/>
        </pc:sldMkLst>
        <pc:spChg chg="mod">
          <ac:chgData name="Tioluwalayomi Babayeju" userId="S::babayejt@mcmaster.ca::261ed77d-6c7b-484d-9e67-be445fcc4d22" providerId="AD" clId="Web-{26B5A641-20E3-4F91-82ED-A18102D21D00}" dt="2023-03-30T18:28:29.569" v="818" actId="20577"/>
          <ac:spMkLst>
            <pc:docMk/>
            <pc:sldMk cId="4033910687" sldId="278"/>
            <ac:spMk id="12" creationId="{EAD6A8C0-D2DF-C9FC-132B-CAF2C7BA5B2F}"/>
          </ac:spMkLst>
        </pc:spChg>
      </pc:sldChg>
      <pc:sldChg chg="modSp">
        <pc:chgData name="Tioluwalayomi Babayeju" userId="S::babayejt@mcmaster.ca::261ed77d-6c7b-484d-9e67-be445fcc4d22" providerId="AD" clId="Web-{26B5A641-20E3-4F91-82ED-A18102D21D00}" dt="2023-03-30T21:13:10.191" v="2014" actId="20577"/>
        <pc:sldMkLst>
          <pc:docMk/>
          <pc:sldMk cId="4277510374" sldId="279"/>
        </pc:sldMkLst>
        <pc:spChg chg="mod">
          <ac:chgData name="Tioluwalayomi Babayeju" userId="S::babayejt@mcmaster.ca::261ed77d-6c7b-484d-9e67-be445fcc4d22" providerId="AD" clId="Web-{26B5A641-20E3-4F91-82ED-A18102D21D00}" dt="2023-03-30T21:13:10.191" v="2014" actId="20577"/>
          <ac:spMkLst>
            <pc:docMk/>
            <pc:sldMk cId="4277510374" sldId="279"/>
            <ac:spMk id="3" creationId="{FB2CCC19-373A-B8FA-386F-37354FA0337F}"/>
          </ac:spMkLst>
        </pc:spChg>
      </pc:sldChg>
      <pc:sldChg chg="modSp">
        <pc:chgData name="Tioluwalayomi Babayeju" userId="S::babayejt@mcmaster.ca::261ed77d-6c7b-484d-9e67-be445fcc4d22" providerId="AD" clId="Web-{26B5A641-20E3-4F91-82ED-A18102D21D00}" dt="2023-03-30T21:12:30.346" v="1939" actId="20577"/>
        <pc:sldMkLst>
          <pc:docMk/>
          <pc:sldMk cId="3651308618" sldId="280"/>
        </pc:sldMkLst>
        <pc:spChg chg="mod">
          <ac:chgData name="Tioluwalayomi Babayeju" userId="S::babayejt@mcmaster.ca::261ed77d-6c7b-484d-9e67-be445fcc4d22" providerId="AD" clId="Web-{26B5A641-20E3-4F91-82ED-A18102D21D00}" dt="2023-03-30T21:12:30.346" v="1939" actId="20577"/>
          <ac:spMkLst>
            <pc:docMk/>
            <pc:sldMk cId="3651308618" sldId="280"/>
            <ac:spMk id="5" creationId="{7A4B6186-FBAE-4BE9-1206-A5F1C191A91B}"/>
          </ac:spMkLst>
        </pc:spChg>
      </pc:sldChg>
    </pc:docChg>
  </pc:docChgLst>
  <pc:docChgLst>
    <pc:chgData name="Ahmed Nazir" userId="S::nazira1@mcmaster.ca::ff2554ab-a0f8-49f5-b68f-cb8c69da8204" providerId="AD" clId="Web-{DAB96E42-8B05-4B43-BC51-5C913C58172E}"/>
    <pc:docChg chg="modSld">
      <pc:chgData name="Ahmed Nazir" userId="S::nazira1@mcmaster.ca::ff2554ab-a0f8-49f5-b68f-cb8c69da8204" providerId="AD" clId="Web-{DAB96E42-8B05-4B43-BC51-5C913C58172E}" dt="2023-03-30T21:39:51.802" v="562" actId="14100"/>
      <pc:docMkLst>
        <pc:docMk/>
      </pc:docMkLst>
      <pc:sldChg chg="addSp modSp mod setBg">
        <pc:chgData name="Ahmed Nazir" userId="S::nazira1@mcmaster.ca::ff2554ab-a0f8-49f5-b68f-cb8c69da8204" providerId="AD" clId="Web-{DAB96E42-8B05-4B43-BC51-5C913C58172E}" dt="2023-03-30T21:06:35.917" v="373" actId="20577"/>
        <pc:sldMkLst>
          <pc:docMk/>
          <pc:sldMk cId="4046864641" sldId="268"/>
        </pc:sldMkLst>
        <pc:spChg chg="mod">
          <ac:chgData name="Ahmed Nazir" userId="S::nazira1@mcmaster.ca::ff2554ab-a0f8-49f5-b68f-cb8c69da8204" providerId="AD" clId="Web-{DAB96E42-8B05-4B43-BC51-5C913C58172E}" dt="2023-03-30T21:06:35.917" v="373" actId="20577"/>
          <ac:spMkLst>
            <pc:docMk/>
            <pc:sldMk cId="4046864641" sldId="268"/>
            <ac:spMk id="2" creationId="{83B63099-B798-79E0-3D45-6BB9C66EB3A8}"/>
          </ac:spMkLst>
        </pc:spChg>
        <pc:spChg chg="mod">
          <ac:chgData name="Ahmed Nazir" userId="S::nazira1@mcmaster.ca::ff2554ab-a0f8-49f5-b68f-cb8c69da8204" providerId="AD" clId="Web-{DAB96E42-8B05-4B43-BC51-5C913C58172E}" dt="2023-03-30T20:49:40.908" v="347" actId="20577"/>
          <ac:spMkLst>
            <pc:docMk/>
            <pc:sldMk cId="4046864641" sldId="268"/>
            <ac:spMk id="3" creationId="{169395D2-76CE-BF59-D079-C679629708E0}"/>
          </ac:spMkLst>
        </pc:spChg>
        <pc:spChg chg="add">
          <ac:chgData name="Ahmed Nazir" userId="S::nazira1@mcmaster.ca::ff2554ab-a0f8-49f5-b68f-cb8c69da8204" providerId="AD" clId="Web-{DAB96E42-8B05-4B43-BC51-5C913C58172E}" dt="2023-03-30T20:33:50.586" v="158"/>
          <ac:spMkLst>
            <pc:docMk/>
            <pc:sldMk cId="4046864641" sldId="268"/>
            <ac:spMk id="9" creationId="{9427AF5F-9A0E-42B7-A252-FD64C9885F9C}"/>
          </ac:spMkLst>
        </pc:spChg>
        <pc:picChg chg="add mod">
          <ac:chgData name="Ahmed Nazir" userId="S::nazira1@mcmaster.ca::ff2554ab-a0f8-49f5-b68f-cb8c69da8204" providerId="AD" clId="Web-{DAB96E42-8B05-4B43-BC51-5C913C58172E}" dt="2023-03-30T20:33:50.586" v="158"/>
          <ac:picMkLst>
            <pc:docMk/>
            <pc:sldMk cId="4046864641" sldId="268"/>
            <ac:picMk id="4" creationId="{473D6AB8-3538-AD17-45A6-4B5F18EAA603}"/>
          </ac:picMkLst>
        </pc:picChg>
      </pc:sldChg>
      <pc:sldChg chg="addSp delSp modSp mod setBg">
        <pc:chgData name="Ahmed Nazir" userId="S::nazira1@mcmaster.ca::ff2554ab-a0f8-49f5-b68f-cb8c69da8204" providerId="AD" clId="Web-{DAB96E42-8B05-4B43-BC51-5C913C58172E}" dt="2023-03-30T21:39:51.802" v="562" actId="14100"/>
        <pc:sldMkLst>
          <pc:docMk/>
          <pc:sldMk cId="4123714283" sldId="270"/>
        </pc:sldMkLst>
        <pc:spChg chg="mod">
          <ac:chgData name="Ahmed Nazir" userId="S::nazira1@mcmaster.ca::ff2554ab-a0f8-49f5-b68f-cb8c69da8204" providerId="AD" clId="Web-{DAB96E42-8B05-4B43-BC51-5C913C58172E}" dt="2023-03-30T21:06:47.370" v="374"/>
          <ac:spMkLst>
            <pc:docMk/>
            <pc:sldMk cId="4123714283" sldId="270"/>
            <ac:spMk id="2" creationId="{83B63099-B798-79E0-3D45-6BB9C66EB3A8}"/>
          </ac:spMkLst>
        </pc:spChg>
        <pc:spChg chg="mod">
          <ac:chgData name="Ahmed Nazir" userId="S::nazira1@mcmaster.ca::ff2554ab-a0f8-49f5-b68f-cb8c69da8204" providerId="AD" clId="Web-{DAB96E42-8B05-4B43-BC51-5C913C58172E}" dt="2023-03-30T21:08:21.823" v="381" actId="20577"/>
          <ac:spMkLst>
            <pc:docMk/>
            <pc:sldMk cId="4123714283" sldId="270"/>
            <ac:spMk id="3" creationId="{169395D2-76CE-BF59-D079-C679629708E0}"/>
          </ac:spMkLst>
        </pc:spChg>
        <pc:spChg chg="add mod">
          <ac:chgData name="Ahmed Nazir" userId="S::nazira1@mcmaster.ca::ff2554ab-a0f8-49f5-b68f-cb8c69da8204" providerId="AD" clId="Web-{DAB96E42-8B05-4B43-BC51-5C913C58172E}" dt="2023-03-30T21:11:40.462" v="418" actId="1076"/>
          <ac:spMkLst>
            <pc:docMk/>
            <pc:sldMk cId="4123714283" sldId="270"/>
            <ac:spMk id="6" creationId="{4C79D651-92E1-3A56-9449-BCD4701C02ED}"/>
          </ac:spMkLst>
        </pc:spChg>
        <pc:spChg chg="add del">
          <ac:chgData name="Ahmed Nazir" userId="S::nazira1@mcmaster.ca::ff2554ab-a0f8-49f5-b68f-cb8c69da8204" providerId="AD" clId="Web-{DAB96E42-8B05-4B43-BC51-5C913C58172E}" dt="2023-03-30T21:06:47.370" v="374"/>
          <ac:spMkLst>
            <pc:docMk/>
            <pc:sldMk cId="4123714283" sldId="270"/>
            <ac:spMk id="10" creationId="{61293230-B0F6-45B1-96D1-13D18E242995}"/>
          </ac:spMkLst>
        </pc:spChg>
        <pc:spChg chg="add del">
          <ac:chgData name="Ahmed Nazir" userId="S::nazira1@mcmaster.ca::ff2554ab-a0f8-49f5-b68f-cb8c69da8204" providerId="AD" clId="Web-{DAB96E42-8B05-4B43-BC51-5C913C58172E}" dt="2023-03-30T21:06:47.370" v="374"/>
          <ac:spMkLst>
            <pc:docMk/>
            <pc:sldMk cId="4123714283" sldId="270"/>
            <ac:spMk id="12" creationId="{627FF48C-AF46-4D52-998F-ED0BDDEEF2E1}"/>
          </ac:spMkLst>
        </pc:spChg>
        <pc:picChg chg="add del mod ord">
          <ac:chgData name="Ahmed Nazir" userId="S::nazira1@mcmaster.ca::ff2554ab-a0f8-49f5-b68f-cb8c69da8204" providerId="AD" clId="Web-{DAB96E42-8B05-4B43-BC51-5C913C58172E}" dt="2023-03-30T21:36:33.413" v="544"/>
          <ac:picMkLst>
            <pc:docMk/>
            <pc:sldMk cId="4123714283" sldId="270"/>
            <ac:picMk id="4" creationId="{62838375-92D0-6692-89D0-BACAAFCD7B6D}"/>
          </ac:picMkLst>
        </pc:picChg>
        <pc:picChg chg="add del mod">
          <ac:chgData name="Ahmed Nazir" userId="S::nazira1@mcmaster.ca::ff2554ab-a0f8-49f5-b68f-cb8c69da8204" providerId="AD" clId="Web-{DAB96E42-8B05-4B43-BC51-5C913C58172E}" dt="2023-03-30T21:37:18.616" v="550"/>
          <ac:picMkLst>
            <pc:docMk/>
            <pc:sldMk cId="4123714283" sldId="270"/>
            <ac:picMk id="5" creationId="{00C17B65-6820-962E-D95D-3791720E1E71}"/>
          </ac:picMkLst>
        </pc:picChg>
        <pc:picChg chg="add del mod">
          <ac:chgData name="Ahmed Nazir" userId="S::nazira1@mcmaster.ca::ff2554ab-a0f8-49f5-b68f-cb8c69da8204" providerId="AD" clId="Web-{DAB96E42-8B05-4B43-BC51-5C913C58172E}" dt="2023-03-30T21:38:11.428" v="553"/>
          <ac:picMkLst>
            <pc:docMk/>
            <pc:sldMk cId="4123714283" sldId="270"/>
            <ac:picMk id="7" creationId="{74B8EF19-9C35-55F6-BBD2-63365993D312}"/>
          </ac:picMkLst>
        </pc:picChg>
        <pc:picChg chg="add del mod">
          <ac:chgData name="Ahmed Nazir" userId="S::nazira1@mcmaster.ca::ff2554ab-a0f8-49f5-b68f-cb8c69da8204" providerId="AD" clId="Web-{DAB96E42-8B05-4B43-BC51-5C913C58172E}" dt="2023-03-30T21:38:18.897" v="555"/>
          <ac:picMkLst>
            <pc:docMk/>
            <pc:sldMk cId="4123714283" sldId="270"/>
            <ac:picMk id="8" creationId="{9778D3C4-D0AC-A22C-33E3-D2E2E4720241}"/>
          </ac:picMkLst>
        </pc:picChg>
        <pc:picChg chg="add mod">
          <ac:chgData name="Ahmed Nazir" userId="S::nazira1@mcmaster.ca::ff2554ab-a0f8-49f5-b68f-cb8c69da8204" providerId="AD" clId="Web-{DAB96E42-8B05-4B43-BC51-5C913C58172E}" dt="2023-03-30T21:39:51.802" v="562" actId="14100"/>
          <ac:picMkLst>
            <pc:docMk/>
            <pc:sldMk cId="4123714283" sldId="270"/>
            <ac:picMk id="9" creationId="{E3ED5053-73D1-36CA-BFA7-8FC0A4110D44}"/>
          </ac:picMkLst>
        </pc:picChg>
        <pc:picChg chg="add mod">
          <ac:chgData name="Ahmed Nazir" userId="S::nazira1@mcmaster.ca::ff2554ab-a0f8-49f5-b68f-cb8c69da8204" providerId="AD" clId="Web-{DAB96E42-8B05-4B43-BC51-5C913C58172E}" dt="2023-03-30T21:39:46.271" v="561" actId="14100"/>
          <ac:picMkLst>
            <pc:docMk/>
            <pc:sldMk cId="4123714283" sldId="270"/>
            <ac:picMk id="10" creationId="{4365C3CC-D33C-4330-5213-DCD985779730}"/>
          </ac:picMkLst>
        </pc:picChg>
      </pc:sldChg>
      <pc:sldChg chg="addSp modSp">
        <pc:chgData name="Ahmed Nazir" userId="S::nazira1@mcmaster.ca::ff2554ab-a0f8-49f5-b68f-cb8c69da8204" providerId="AD" clId="Web-{DAB96E42-8B05-4B43-BC51-5C913C58172E}" dt="2023-03-30T21:32:49.055" v="543" actId="14100"/>
        <pc:sldMkLst>
          <pc:docMk/>
          <pc:sldMk cId="1850288851" sldId="272"/>
        </pc:sldMkLst>
        <pc:spChg chg="mod">
          <ac:chgData name="Ahmed Nazir" userId="S::nazira1@mcmaster.ca::ff2554ab-a0f8-49f5-b68f-cb8c69da8204" providerId="AD" clId="Web-{DAB96E42-8B05-4B43-BC51-5C913C58172E}" dt="2023-03-30T21:32:25.415" v="540" actId="20577"/>
          <ac:spMkLst>
            <pc:docMk/>
            <pc:sldMk cId="1850288851" sldId="272"/>
            <ac:spMk id="3" creationId="{169395D2-76CE-BF59-D079-C679629708E0}"/>
          </ac:spMkLst>
        </pc:spChg>
        <pc:picChg chg="add mod">
          <ac:chgData name="Ahmed Nazir" userId="S::nazira1@mcmaster.ca::ff2554ab-a0f8-49f5-b68f-cb8c69da8204" providerId="AD" clId="Web-{DAB96E42-8B05-4B43-BC51-5C913C58172E}" dt="2023-03-30T21:32:49.055" v="543" actId="14100"/>
          <ac:picMkLst>
            <pc:docMk/>
            <pc:sldMk cId="1850288851" sldId="272"/>
            <ac:picMk id="4" creationId="{609A52F6-A544-3499-BEBF-1B47B39AA154}"/>
          </ac:picMkLst>
        </pc:picChg>
      </pc:sldChg>
    </pc:docChg>
  </pc:docChgLst>
  <pc:docChgLst>
    <pc:chgData name="Stephen Oh" userId="S::ohs9@mcmaster.ca::0f82d3b7-71a5-4adb-98ac-d577ec1a6cda" providerId="AD" clId="Web-{3559913C-3EF4-446A-8DFB-295C6E8AA482}"/>
    <pc:docChg chg="modSld">
      <pc:chgData name="Stephen Oh" userId="S::ohs9@mcmaster.ca::0f82d3b7-71a5-4adb-98ac-d577ec1a6cda" providerId="AD" clId="Web-{3559913C-3EF4-446A-8DFB-295C6E8AA482}" dt="2023-03-30T22:33:00.383" v="76" actId="1076"/>
      <pc:docMkLst>
        <pc:docMk/>
      </pc:docMkLst>
      <pc:sldChg chg="mod setBg">
        <pc:chgData name="Stephen Oh" userId="S::ohs9@mcmaster.ca::0f82d3b7-71a5-4adb-98ac-d577ec1a6cda" providerId="AD" clId="Web-{3559913C-3EF4-446A-8DFB-295C6E8AA482}" dt="2023-03-30T22:17:07.714" v="2"/>
        <pc:sldMkLst>
          <pc:docMk/>
          <pc:sldMk cId="4046864641" sldId="268"/>
        </pc:sldMkLst>
      </pc:sldChg>
      <pc:sldChg chg="modSp">
        <pc:chgData name="Stephen Oh" userId="S::ohs9@mcmaster.ca::0f82d3b7-71a5-4adb-98ac-d577ec1a6cda" providerId="AD" clId="Web-{3559913C-3EF4-446A-8DFB-295C6E8AA482}" dt="2023-03-30T22:32:06.070" v="63" actId="20577"/>
        <pc:sldMkLst>
          <pc:docMk/>
          <pc:sldMk cId="4112728827" sldId="269"/>
        </pc:sldMkLst>
        <pc:spChg chg="mod">
          <ac:chgData name="Stephen Oh" userId="S::ohs9@mcmaster.ca::0f82d3b7-71a5-4adb-98ac-d577ec1a6cda" providerId="AD" clId="Web-{3559913C-3EF4-446A-8DFB-295C6E8AA482}" dt="2023-03-30T22:31:28.273" v="30" actId="20577"/>
          <ac:spMkLst>
            <pc:docMk/>
            <pc:sldMk cId="4112728827" sldId="269"/>
            <ac:spMk id="3" creationId="{0CDD2FA5-3269-FAFA-E486-4532D26A23A8}"/>
          </ac:spMkLst>
        </pc:spChg>
        <pc:spChg chg="mod">
          <ac:chgData name="Stephen Oh" userId="S::ohs9@mcmaster.ca::0f82d3b7-71a5-4adb-98ac-d577ec1a6cda" providerId="AD" clId="Web-{3559913C-3EF4-446A-8DFB-295C6E8AA482}" dt="2023-03-30T22:32:06.070" v="63" actId="20577"/>
          <ac:spMkLst>
            <pc:docMk/>
            <pc:sldMk cId="4112728827" sldId="269"/>
            <ac:spMk id="4" creationId="{57A38895-A74E-396A-0B8B-A6A8607E870E}"/>
          </ac:spMkLst>
        </pc:spChg>
        <pc:spChg chg="mod">
          <ac:chgData name="Stephen Oh" userId="S::ohs9@mcmaster.ca::0f82d3b7-71a5-4adb-98ac-d577ec1a6cda" providerId="AD" clId="Web-{3559913C-3EF4-446A-8DFB-295C6E8AA482}" dt="2023-03-30T22:32:00.461" v="51" actId="20577"/>
          <ac:spMkLst>
            <pc:docMk/>
            <pc:sldMk cId="4112728827" sldId="269"/>
            <ac:spMk id="5" creationId="{E44C6BFC-CBF5-368A-2C06-B18CDD4A32F8}"/>
          </ac:spMkLst>
        </pc:spChg>
      </pc:sldChg>
      <pc:sldChg chg="modSp">
        <pc:chgData name="Stephen Oh" userId="S::ohs9@mcmaster.ca::0f82d3b7-71a5-4adb-98ac-d577ec1a6cda" providerId="AD" clId="Web-{3559913C-3EF4-446A-8DFB-295C6E8AA482}" dt="2023-03-30T22:33:00.383" v="76" actId="1076"/>
        <pc:sldMkLst>
          <pc:docMk/>
          <pc:sldMk cId="4123714283" sldId="270"/>
        </pc:sldMkLst>
        <pc:spChg chg="mod">
          <ac:chgData name="Stephen Oh" userId="S::ohs9@mcmaster.ca::0f82d3b7-71a5-4adb-98ac-d577ec1a6cda" providerId="AD" clId="Web-{3559913C-3EF4-446A-8DFB-295C6E8AA482}" dt="2023-03-30T22:32:56.930" v="75" actId="1076"/>
          <ac:spMkLst>
            <pc:docMk/>
            <pc:sldMk cId="4123714283" sldId="270"/>
            <ac:spMk id="3" creationId="{169395D2-76CE-BF59-D079-C679629708E0}"/>
          </ac:spMkLst>
        </pc:spChg>
        <pc:spChg chg="mod">
          <ac:chgData name="Stephen Oh" userId="S::ohs9@mcmaster.ca::0f82d3b7-71a5-4adb-98ac-d577ec1a6cda" providerId="AD" clId="Web-{3559913C-3EF4-446A-8DFB-295C6E8AA482}" dt="2023-03-30T22:33:00.383" v="76" actId="1076"/>
          <ac:spMkLst>
            <pc:docMk/>
            <pc:sldMk cId="4123714283" sldId="270"/>
            <ac:spMk id="6" creationId="{4C79D651-92E1-3A56-9449-BCD4701C02ED}"/>
          </ac:spMkLst>
        </pc:spChg>
      </pc:sldChg>
      <pc:sldChg chg="modSp">
        <pc:chgData name="Stephen Oh" userId="S::ohs9@mcmaster.ca::0f82d3b7-71a5-4adb-98ac-d577ec1a6cda" providerId="AD" clId="Web-{3559913C-3EF4-446A-8DFB-295C6E8AA482}" dt="2023-03-30T22:32:47.555" v="74" actId="20577"/>
        <pc:sldMkLst>
          <pc:docMk/>
          <pc:sldMk cId="4277510374" sldId="279"/>
        </pc:sldMkLst>
        <pc:spChg chg="mod">
          <ac:chgData name="Stephen Oh" userId="S::ohs9@mcmaster.ca::0f82d3b7-71a5-4adb-98ac-d577ec1a6cda" providerId="AD" clId="Web-{3559913C-3EF4-446A-8DFB-295C6E8AA482}" dt="2023-03-30T22:32:47.555" v="74" actId="20577"/>
          <ac:spMkLst>
            <pc:docMk/>
            <pc:sldMk cId="4277510374" sldId="279"/>
            <ac:spMk id="4" creationId="{D06A9EC0-01F4-0A71-451A-77BECE4A33F2}"/>
          </ac:spMkLst>
        </pc:spChg>
      </pc:sldChg>
      <pc:sldChg chg="modSp">
        <pc:chgData name="Stephen Oh" userId="S::ohs9@mcmaster.ca::0f82d3b7-71a5-4adb-98ac-d577ec1a6cda" providerId="AD" clId="Web-{3559913C-3EF4-446A-8DFB-295C6E8AA482}" dt="2023-03-30T22:27:55.379" v="7" actId="1076"/>
        <pc:sldMkLst>
          <pc:docMk/>
          <pc:sldMk cId="32478068" sldId="282"/>
        </pc:sldMkLst>
        <pc:spChg chg="mod">
          <ac:chgData name="Stephen Oh" userId="S::ohs9@mcmaster.ca::0f82d3b7-71a5-4adb-98ac-d577ec1a6cda" providerId="AD" clId="Web-{3559913C-3EF4-446A-8DFB-295C6E8AA482}" dt="2023-03-30T22:27:55.379" v="7" actId="1076"/>
          <ac:spMkLst>
            <pc:docMk/>
            <pc:sldMk cId="32478068" sldId="282"/>
            <ac:spMk id="4" creationId="{FAE150DA-2CE4-19EE-7026-51B3E690EAD5}"/>
          </ac:spMkLst>
        </pc:spChg>
      </pc:sldChg>
      <pc:sldChg chg="modSp">
        <pc:chgData name="Stephen Oh" userId="S::ohs9@mcmaster.ca::0f82d3b7-71a5-4adb-98ac-d577ec1a6cda" providerId="AD" clId="Web-{3559913C-3EF4-446A-8DFB-295C6E8AA482}" dt="2023-03-30T22:25:44.893" v="6" actId="20577"/>
        <pc:sldMkLst>
          <pc:docMk/>
          <pc:sldMk cId="2804386856" sldId="284"/>
        </pc:sldMkLst>
        <pc:spChg chg="mod">
          <ac:chgData name="Stephen Oh" userId="S::ohs9@mcmaster.ca::0f82d3b7-71a5-4adb-98ac-d577ec1a6cda" providerId="AD" clId="Web-{3559913C-3EF4-446A-8DFB-295C6E8AA482}" dt="2023-03-30T22:25:44.893" v="6" actId="20577"/>
          <ac:spMkLst>
            <pc:docMk/>
            <pc:sldMk cId="2804386856" sldId="284"/>
            <ac:spMk id="2" creationId="{83B63099-B798-79E0-3D45-6BB9C66EB3A8}"/>
          </ac:spMkLst>
        </pc:spChg>
        <pc:spChg chg="mod">
          <ac:chgData name="Stephen Oh" userId="S::ohs9@mcmaster.ca::0f82d3b7-71a5-4adb-98ac-d577ec1a6cda" providerId="AD" clId="Web-{3559913C-3EF4-446A-8DFB-295C6E8AA482}" dt="2023-03-30T22:25:37.112" v="3" actId="1076"/>
          <ac:spMkLst>
            <pc:docMk/>
            <pc:sldMk cId="2804386856" sldId="284"/>
            <ac:spMk id="5" creationId="{7A33910E-4F91-A032-48E4-25EB1326C435}"/>
          </ac:spMkLst>
        </pc:spChg>
      </pc:sldChg>
    </pc:docChg>
  </pc:docChgLst>
  <pc:docChgLst>
    <pc:chgData name="Stephen Oh" userId="S::ohs9@mcmaster.ca::0f82d3b7-71a5-4adb-98ac-d577ec1a6cda" providerId="AD" clId="Web-{3B98ABF5-FA5A-4476-852F-1F25A83536F3}"/>
    <pc:docChg chg="modSld">
      <pc:chgData name="Stephen Oh" userId="S::ohs9@mcmaster.ca::0f82d3b7-71a5-4adb-98ac-d577ec1a6cda" providerId="AD" clId="Web-{3B98ABF5-FA5A-4476-852F-1F25A83536F3}" dt="2023-03-31T13:21:19.693" v="20" actId="20577"/>
      <pc:docMkLst>
        <pc:docMk/>
      </pc:docMkLst>
      <pc:sldChg chg="modSp">
        <pc:chgData name="Stephen Oh" userId="S::ohs9@mcmaster.ca::0f82d3b7-71a5-4adb-98ac-d577ec1a6cda" providerId="AD" clId="Web-{3B98ABF5-FA5A-4476-852F-1F25A83536F3}" dt="2023-03-31T13:04:22.027" v="13" actId="20577"/>
        <pc:sldMkLst>
          <pc:docMk/>
          <pc:sldMk cId="4042793585" sldId="271"/>
        </pc:sldMkLst>
        <pc:spChg chg="mod">
          <ac:chgData name="Stephen Oh" userId="S::ohs9@mcmaster.ca::0f82d3b7-71a5-4adb-98ac-d577ec1a6cda" providerId="AD" clId="Web-{3B98ABF5-FA5A-4476-852F-1F25A83536F3}" dt="2023-03-31T13:04:22.027" v="13" actId="20577"/>
          <ac:spMkLst>
            <pc:docMk/>
            <pc:sldMk cId="4042793585" sldId="271"/>
            <ac:spMk id="8" creationId="{A8C52748-EF85-7AC5-1FED-5E461204520A}"/>
          </ac:spMkLst>
        </pc:spChg>
      </pc:sldChg>
      <pc:sldChg chg="modSp">
        <pc:chgData name="Stephen Oh" userId="S::ohs9@mcmaster.ca::0f82d3b7-71a5-4adb-98ac-d577ec1a6cda" providerId="AD" clId="Web-{3B98ABF5-FA5A-4476-852F-1F25A83536F3}" dt="2023-03-31T13:01:43.010" v="5" actId="20577"/>
        <pc:sldMkLst>
          <pc:docMk/>
          <pc:sldMk cId="1850288851" sldId="272"/>
        </pc:sldMkLst>
        <pc:spChg chg="mod">
          <ac:chgData name="Stephen Oh" userId="S::ohs9@mcmaster.ca::0f82d3b7-71a5-4adb-98ac-d577ec1a6cda" providerId="AD" clId="Web-{3B98ABF5-FA5A-4476-852F-1F25A83536F3}" dt="2023-03-31T13:01:43.010" v="5" actId="20577"/>
          <ac:spMkLst>
            <pc:docMk/>
            <pc:sldMk cId="1850288851" sldId="272"/>
            <ac:spMk id="3" creationId="{169395D2-76CE-BF59-D079-C679629708E0}"/>
          </ac:spMkLst>
        </pc:spChg>
      </pc:sldChg>
      <pc:sldChg chg="modSp">
        <pc:chgData name="Stephen Oh" userId="S::ohs9@mcmaster.ca::0f82d3b7-71a5-4adb-98ac-d577ec1a6cda" providerId="AD" clId="Web-{3B98ABF5-FA5A-4476-852F-1F25A83536F3}" dt="2023-03-31T13:21:19.693" v="20" actId="20577"/>
        <pc:sldMkLst>
          <pc:docMk/>
          <pc:sldMk cId="2804386856" sldId="284"/>
        </pc:sldMkLst>
        <pc:spChg chg="mod">
          <ac:chgData name="Stephen Oh" userId="S::ohs9@mcmaster.ca::0f82d3b7-71a5-4adb-98ac-d577ec1a6cda" providerId="AD" clId="Web-{3B98ABF5-FA5A-4476-852F-1F25A83536F3}" dt="2023-03-31T13:21:19.693" v="20" actId="20577"/>
          <ac:spMkLst>
            <pc:docMk/>
            <pc:sldMk cId="2804386856" sldId="284"/>
            <ac:spMk id="5" creationId="{7A33910E-4F91-A032-48E4-25EB1326C435}"/>
          </ac:spMkLst>
        </pc:spChg>
      </pc:sldChg>
    </pc:docChg>
  </pc:docChgLst>
  <pc:docChgLst>
    <pc:chgData name="Stephen Oh" userId="S::ohs9@mcmaster.ca::0f82d3b7-71a5-4adb-98ac-d577ec1a6cda" providerId="AD" clId="Web-{3E77DD38-CFD0-4572-A40D-540DF79ED0A9}"/>
    <pc:docChg chg="addSld delSld modSld sldOrd">
      <pc:chgData name="Stephen Oh" userId="S::ohs9@mcmaster.ca::0f82d3b7-71a5-4adb-98ac-d577ec1a6cda" providerId="AD" clId="Web-{3E77DD38-CFD0-4572-A40D-540DF79ED0A9}" dt="2023-03-30T22:06:12.255" v="3015" actId="20577"/>
      <pc:docMkLst>
        <pc:docMk/>
      </pc:docMkLst>
      <pc:sldChg chg="addSp delSp modSp mod setBg">
        <pc:chgData name="Stephen Oh" userId="S::ohs9@mcmaster.ca::0f82d3b7-71a5-4adb-98ac-d577ec1a6cda" providerId="AD" clId="Web-{3E77DD38-CFD0-4572-A40D-540DF79ED0A9}" dt="2023-03-30T21:07:32.008" v="2482"/>
        <pc:sldMkLst>
          <pc:docMk/>
          <pc:sldMk cId="4152095593" sldId="256"/>
        </pc:sldMkLst>
        <pc:spChg chg="del">
          <ac:chgData name="Stephen Oh" userId="S::ohs9@mcmaster.ca::0f82d3b7-71a5-4adb-98ac-d577ec1a6cda" providerId="AD" clId="Web-{3E77DD38-CFD0-4572-A40D-540DF79ED0A9}" dt="2023-03-30T21:04:24.193" v="2473"/>
          <ac:spMkLst>
            <pc:docMk/>
            <pc:sldMk cId="4152095593" sldId="256"/>
            <ac:spMk id="2" creationId="{52317EA2-2C61-7247-02FE-641064EF6F8D}"/>
          </ac:spMkLst>
        </pc:spChg>
        <pc:spChg chg="add del mod">
          <ac:chgData name="Stephen Oh" userId="S::ohs9@mcmaster.ca::0f82d3b7-71a5-4adb-98ac-d577ec1a6cda" providerId="AD" clId="Web-{3E77DD38-CFD0-4572-A40D-540DF79ED0A9}" dt="2023-03-30T21:04:29.193" v="2475"/>
          <ac:spMkLst>
            <pc:docMk/>
            <pc:sldMk cId="4152095593" sldId="256"/>
            <ac:spMk id="4" creationId="{55CF6869-6194-A408-F940-657315FD1992}"/>
          </ac:spMkLst>
        </pc:spChg>
        <pc:picChg chg="add mod">
          <ac:chgData name="Stephen Oh" userId="S::ohs9@mcmaster.ca::0f82d3b7-71a5-4adb-98ac-d577ec1a6cda" providerId="AD" clId="Web-{3E77DD38-CFD0-4572-A40D-540DF79ED0A9}" dt="2023-03-30T21:04:46.506" v="2480" actId="1076"/>
          <ac:picMkLst>
            <pc:docMk/>
            <pc:sldMk cId="4152095593" sldId="256"/>
            <ac:picMk id="5" creationId="{4EF9B949-14E1-ECE8-FB39-51ED7D3A1DFA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21:46:28.413" v="2750" actId="20577"/>
        <pc:sldMkLst>
          <pc:docMk/>
          <pc:sldMk cId="2740726767" sldId="257"/>
        </pc:sldMkLst>
        <pc:spChg chg="mod">
          <ac:chgData name="Stephen Oh" userId="S::ohs9@mcmaster.ca::0f82d3b7-71a5-4adb-98ac-d577ec1a6cda" providerId="AD" clId="Web-{3E77DD38-CFD0-4572-A40D-540DF79ED0A9}" dt="2023-03-30T19:42:59.931" v="2433" actId="20577"/>
          <ac:spMkLst>
            <pc:docMk/>
            <pc:sldMk cId="2740726767" sldId="257"/>
            <ac:spMk id="2" creationId="{403E3B91-8FEE-1FE9-2A5D-BC9E7B16DC78}"/>
          </ac:spMkLst>
        </pc:spChg>
        <pc:spChg chg="mod">
          <ac:chgData name="Stephen Oh" userId="S::ohs9@mcmaster.ca::0f82d3b7-71a5-4adb-98ac-d577ec1a6cda" providerId="AD" clId="Web-{3E77DD38-CFD0-4572-A40D-540DF79ED0A9}" dt="2023-03-30T19:16:23.821" v="1931" actId="20577"/>
          <ac:spMkLst>
            <pc:docMk/>
            <pc:sldMk cId="2740726767" sldId="257"/>
            <ac:spMk id="7" creationId="{A2A6CCF9-11D5-8C17-C234-1EFB10EDA0B1}"/>
          </ac:spMkLst>
        </pc:spChg>
        <pc:spChg chg="mod">
          <ac:chgData name="Stephen Oh" userId="S::ohs9@mcmaster.ca::0f82d3b7-71a5-4adb-98ac-d577ec1a6cda" providerId="AD" clId="Web-{3E77DD38-CFD0-4572-A40D-540DF79ED0A9}" dt="2023-03-30T19:16:28.868" v="1933" actId="20577"/>
          <ac:spMkLst>
            <pc:docMk/>
            <pc:sldMk cId="2740726767" sldId="257"/>
            <ac:spMk id="8" creationId="{7ABAC843-65C8-646E-9C0E-9F601E48BEB2}"/>
          </ac:spMkLst>
        </pc:spChg>
        <pc:spChg chg="mod">
          <ac:chgData name="Stephen Oh" userId="S::ohs9@mcmaster.ca::0f82d3b7-71a5-4adb-98ac-d577ec1a6cda" providerId="AD" clId="Web-{3E77DD38-CFD0-4572-A40D-540DF79ED0A9}" dt="2023-03-30T19:16:33.196" v="1935" actId="20577"/>
          <ac:spMkLst>
            <pc:docMk/>
            <pc:sldMk cId="2740726767" sldId="257"/>
            <ac:spMk id="9" creationId="{7B374157-4EA7-B535-B638-2DFE292F0D41}"/>
          </ac:spMkLst>
        </pc:spChg>
        <pc:spChg chg="mod">
          <ac:chgData name="Stephen Oh" userId="S::ohs9@mcmaster.ca::0f82d3b7-71a5-4adb-98ac-d577ec1a6cda" providerId="AD" clId="Web-{3E77DD38-CFD0-4572-A40D-540DF79ED0A9}" dt="2023-03-30T21:46:28.413" v="2750" actId="20577"/>
          <ac:spMkLst>
            <pc:docMk/>
            <pc:sldMk cId="2740726767" sldId="257"/>
            <ac:spMk id="10" creationId="{1407C472-A495-A0F2-F9B7-6138329E6EAB}"/>
          </ac:spMkLst>
        </pc:spChg>
      </pc:sldChg>
      <pc:sldChg chg="addSp delSp modSp">
        <pc:chgData name="Stephen Oh" userId="S::ohs9@mcmaster.ca::0f82d3b7-71a5-4adb-98ac-d577ec1a6cda" providerId="AD" clId="Web-{3E77DD38-CFD0-4572-A40D-540DF79ED0A9}" dt="2023-03-30T19:43:04.525" v="2434" actId="20577"/>
        <pc:sldMkLst>
          <pc:docMk/>
          <pc:sldMk cId="3895098190" sldId="258"/>
        </pc:sldMkLst>
        <pc:spChg chg="mod">
          <ac:chgData name="Stephen Oh" userId="S::ohs9@mcmaster.ca::0f82d3b7-71a5-4adb-98ac-d577ec1a6cda" providerId="AD" clId="Web-{3E77DD38-CFD0-4572-A40D-540DF79ED0A9}" dt="2023-03-30T19:43:04.525" v="2434" actId="20577"/>
          <ac:spMkLst>
            <pc:docMk/>
            <pc:sldMk cId="3895098190" sldId="258"/>
            <ac:spMk id="2" creationId="{9878D4AA-0D90-1B86-7E88-C924BF0CFC45}"/>
          </ac:spMkLst>
        </pc:spChg>
        <pc:spChg chg="del mod">
          <ac:chgData name="Stephen Oh" userId="S::ohs9@mcmaster.ca::0f82d3b7-71a5-4adb-98ac-d577ec1a6cda" providerId="AD" clId="Web-{3E77DD38-CFD0-4572-A40D-540DF79ED0A9}" dt="2023-03-30T19:24:15.831" v="2225"/>
          <ac:spMkLst>
            <pc:docMk/>
            <pc:sldMk cId="3895098190" sldId="258"/>
            <ac:spMk id="3" creationId="{EAFF5157-5397-4E84-8BA0-B63B8C7324F7}"/>
          </ac:spMkLst>
        </pc:spChg>
        <pc:spChg chg="add del mod">
          <ac:chgData name="Stephen Oh" userId="S::ohs9@mcmaster.ca::0f82d3b7-71a5-4adb-98ac-d577ec1a6cda" providerId="AD" clId="Web-{3E77DD38-CFD0-4572-A40D-540DF79ED0A9}" dt="2023-03-30T19:24:20.643" v="2226"/>
          <ac:spMkLst>
            <pc:docMk/>
            <pc:sldMk cId="3895098190" sldId="258"/>
            <ac:spMk id="5" creationId="{570344A5-A99A-E622-8D75-FBFBA1A449C4}"/>
          </ac:spMkLst>
        </pc:spChg>
        <pc:spChg chg="mod">
          <ac:chgData name="Stephen Oh" userId="S::ohs9@mcmaster.ca::0f82d3b7-71a5-4adb-98ac-d577ec1a6cda" providerId="AD" clId="Web-{3E77DD38-CFD0-4572-A40D-540DF79ED0A9}" dt="2023-03-30T19:40:55.725" v="2418" actId="1076"/>
          <ac:spMkLst>
            <pc:docMk/>
            <pc:sldMk cId="3895098190" sldId="258"/>
            <ac:spMk id="8" creationId="{206DE5B6-B52B-E0D9-C9D0-E654BDB754A6}"/>
          </ac:spMkLst>
        </pc:spChg>
        <pc:spChg chg="mod">
          <ac:chgData name="Stephen Oh" userId="S::ohs9@mcmaster.ca::0f82d3b7-71a5-4adb-98ac-d577ec1a6cda" providerId="AD" clId="Web-{3E77DD38-CFD0-4572-A40D-540DF79ED0A9}" dt="2023-03-30T19:40:55.725" v="2419" actId="1076"/>
          <ac:spMkLst>
            <pc:docMk/>
            <pc:sldMk cId="3895098190" sldId="258"/>
            <ac:spMk id="11" creationId="{705FC781-70A4-68BB-8669-47540502380D}"/>
          </ac:spMkLst>
        </pc:spChg>
        <pc:spChg chg="mod">
          <ac:chgData name="Stephen Oh" userId="S::ohs9@mcmaster.ca::0f82d3b7-71a5-4adb-98ac-d577ec1a6cda" providerId="AD" clId="Web-{3E77DD38-CFD0-4572-A40D-540DF79ED0A9}" dt="2023-03-30T19:40:55.741" v="2420" actId="1076"/>
          <ac:spMkLst>
            <pc:docMk/>
            <pc:sldMk cId="3895098190" sldId="258"/>
            <ac:spMk id="12" creationId="{7C65FE52-410D-0E57-DC13-3195582DD135}"/>
          </ac:spMkLst>
        </pc:spChg>
        <pc:spChg chg="mod">
          <ac:chgData name="Stephen Oh" userId="S::ohs9@mcmaster.ca::0f82d3b7-71a5-4adb-98ac-d577ec1a6cda" providerId="AD" clId="Web-{3E77DD38-CFD0-4572-A40D-540DF79ED0A9}" dt="2023-03-30T19:40:55.741" v="2421" actId="1076"/>
          <ac:spMkLst>
            <pc:docMk/>
            <pc:sldMk cId="3895098190" sldId="258"/>
            <ac:spMk id="13" creationId="{74BE6CDB-5358-EF60-2B34-11B386AF8D2D}"/>
          </ac:spMkLst>
        </pc:spChg>
        <pc:spChg chg="mod">
          <ac:chgData name="Stephen Oh" userId="S::ohs9@mcmaster.ca::0f82d3b7-71a5-4adb-98ac-d577ec1a6cda" providerId="AD" clId="Web-{3E77DD38-CFD0-4572-A40D-540DF79ED0A9}" dt="2023-03-30T19:40:55.757" v="2422" actId="1076"/>
          <ac:spMkLst>
            <pc:docMk/>
            <pc:sldMk cId="3895098190" sldId="258"/>
            <ac:spMk id="14" creationId="{B227F1D7-EC99-F93A-FA30-621968DB402C}"/>
          </ac:spMkLst>
        </pc:spChg>
        <pc:spChg chg="mod">
          <ac:chgData name="Stephen Oh" userId="S::ohs9@mcmaster.ca::0f82d3b7-71a5-4adb-98ac-d577ec1a6cda" providerId="AD" clId="Web-{3E77DD38-CFD0-4572-A40D-540DF79ED0A9}" dt="2023-03-30T19:40:55.757" v="2423" actId="1076"/>
          <ac:spMkLst>
            <pc:docMk/>
            <pc:sldMk cId="3895098190" sldId="258"/>
            <ac:spMk id="15" creationId="{23C07382-072F-B7F0-BC5E-FB5EC06A0CBE}"/>
          </ac:spMkLst>
        </pc:spChg>
        <pc:spChg chg="mod">
          <ac:chgData name="Stephen Oh" userId="S::ohs9@mcmaster.ca::0f82d3b7-71a5-4adb-98ac-d577ec1a6cda" providerId="AD" clId="Web-{3E77DD38-CFD0-4572-A40D-540DF79ED0A9}" dt="2023-03-30T19:40:55.772" v="2424" actId="1076"/>
          <ac:spMkLst>
            <pc:docMk/>
            <pc:sldMk cId="3895098190" sldId="258"/>
            <ac:spMk id="17" creationId="{CE6C8878-C397-041E-FB65-EA4C1458C39A}"/>
          </ac:spMkLst>
        </pc:spChg>
        <pc:spChg chg="mod">
          <ac:chgData name="Stephen Oh" userId="S::ohs9@mcmaster.ca::0f82d3b7-71a5-4adb-98ac-d577ec1a6cda" providerId="AD" clId="Web-{3E77DD38-CFD0-4572-A40D-540DF79ED0A9}" dt="2023-03-30T19:40:55.788" v="2425" actId="1076"/>
          <ac:spMkLst>
            <pc:docMk/>
            <pc:sldMk cId="3895098190" sldId="258"/>
            <ac:spMk id="18" creationId="{6691B81D-60C0-ACB6-FB34-44BF704A1C98}"/>
          </ac:spMkLst>
        </pc:spChg>
      </pc:sldChg>
      <pc:sldChg chg="modSp">
        <pc:chgData name="Stephen Oh" userId="S::ohs9@mcmaster.ca::0f82d3b7-71a5-4adb-98ac-d577ec1a6cda" providerId="AD" clId="Web-{3E77DD38-CFD0-4572-A40D-540DF79ED0A9}" dt="2023-03-30T19:43:08.431" v="2435" actId="20577"/>
        <pc:sldMkLst>
          <pc:docMk/>
          <pc:sldMk cId="3595651338" sldId="259"/>
        </pc:sldMkLst>
        <pc:spChg chg="mod">
          <ac:chgData name="Stephen Oh" userId="S::ohs9@mcmaster.ca::0f82d3b7-71a5-4adb-98ac-d577ec1a6cda" providerId="AD" clId="Web-{3E77DD38-CFD0-4572-A40D-540DF79ED0A9}" dt="2023-03-30T19:43:08.431" v="2435" actId="20577"/>
          <ac:spMkLst>
            <pc:docMk/>
            <pc:sldMk cId="3595651338" sldId="259"/>
            <ac:spMk id="2" creationId="{9ABE6652-F33A-3419-8916-4FF1E0A6EDF4}"/>
          </ac:spMkLst>
        </pc:spChg>
        <pc:spChg chg="mod">
          <ac:chgData name="Stephen Oh" userId="S::ohs9@mcmaster.ca::0f82d3b7-71a5-4adb-98ac-d577ec1a6cda" providerId="AD" clId="Web-{3E77DD38-CFD0-4572-A40D-540DF79ED0A9}" dt="2023-03-30T19:08:14.624" v="1749" actId="20577"/>
          <ac:spMkLst>
            <pc:docMk/>
            <pc:sldMk cId="3595651338" sldId="259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3E77DD38-CFD0-4572-A40D-540DF79ED0A9}" dt="2023-03-30T19:03:34.868" v="1697" actId="1076"/>
          <ac:spMkLst>
            <pc:docMk/>
            <pc:sldMk cId="3595651338" sldId="259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3E77DD38-CFD0-4572-A40D-540DF79ED0A9}" dt="2023-03-30T19:41:05.382" v="2427" actId="20577"/>
          <ac:spMkLst>
            <pc:docMk/>
            <pc:sldMk cId="3595651338" sldId="259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3E77DD38-CFD0-4572-A40D-540DF79ED0A9}" dt="2023-03-30T19:01:21.084" v="1682" actId="1076"/>
          <ac:picMkLst>
            <pc:docMk/>
            <pc:sldMk cId="3595651338" sldId="259"/>
            <ac:picMk id="5" creationId="{8726821C-1879-879E-874C-89C37249627D}"/>
          </ac:picMkLst>
        </pc:picChg>
        <pc:picChg chg="mod">
          <ac:chgData name="Stephen Oh" userId="S::ohs9@mcmaster.ca::0f82d3b7-71a5-4adb-98ac-d577ec1a6cda" providerId="AD" clId="Web-{3E77DD38-CFD0-4572-A40D-540DF79ED0A9}" dt="2023-03-30T19:01:42.616" v="1684" actId="1076"/>
          <ac:picMkLst>
            <pc:docMk/>
            <pc:sldMk cId="3595651338" sldId="259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3E77DD38-CFD0-4572-A40D-540DF79ED0A9}" dt="2023-03-30T19:03:32.243" v="1696" actId="1076"/>
          <ac:picMkLst>
            <pc:docMk/>
            <pc:sldMk cId="3595651338" sldId="259"/>
            <ac:picMk id="9" creationId="{381A5D15-0B06-1577-A9CF-092AC7E2938C}"/>
          </ac:picMkLst>
        </pc:picChg>
      </pc:sldChg>
      <pc:sldChg chg="addSp modSp">
        <pc:chgData name="Stephen Oh" userId="S::ohs9@mcmaster.ca::0f82d3b7-71a5-4adb-98ac-d577ec1a6cda" providerId="AD" clId="Web-{3E77DD38-CFD0-4572-A40D-540DF79ED0A9}" dt="2023-03-30T19:43:14.197" v="2436" actId="20577"/>
        <pc:sldMkLst>
          <pc:docMk/>
          <pc:sldMk cId="4144795920" sldId="267"/>
        </pc:sldMkLst>
        <pc:spChg chg="mod">
          <ac:chgData name="Stephen Oh" userId="S::ohs9@mcmaster.ca::0f82d3b7-71a5-4adb-98ac-d577ec1a6cda" providerId="AD" clId="Web-{3E77DD38-CFD0-4572-A40D-540DF79ED0A9}" dt="2023-03-30T19:43:14.197" v="2436" actId="20577"/>
          <ac:spMkLst>
            <pc:docMk/>
            <pc:sldMk cId="4144795920" sldId="267"/>
            <ac:spMk id="2" creationId="{83B63099-B798-79E0-3D45-6BB9C66EB3A8}"/>
          </ac:spMkLst>
        </pc:spChg>
        <pc:spChg chg="add mod">
          <ac:chgData name="Stephen Oh" userId="S::ohs9@mcmaster.ca::0f82d3b7-71a5-4adb-98ac-d577ec1a6cda" providerId="AD" clId="Web-{3E77DD38-CFD0-4572-A40D-540DF79ED0A9}" dt="2023-03-30T18:51:15.994" v="1611" actId="20577"/>
          <ac:spMkLst>
            <pc:docMk/>
            <pc:sldMk cId="4144795920" sldId="267"/>
            <ac:spMk id="3" creationId="{7C49BA9E-4E60-790D-A5C9-8FF965206352}"/>
          </ac:spMkLst>
        </pc:spChg>
        <pc:picChg chg="mod">
          <ac:chgData name="Stephen Oh" userId="S::ohs9@mcmaster.ca::0f82d3b7-71a5-4adb-98ac-d577ec1a6cda" providerId="AD" clId="Web-{3E77DD38-CFD0-4572-A40D-540DF79ED0A9}" dt="2023-03-30T18:43:44.220" v="1478" actId="1076"/>
          <ac:picMkLst>
            <pc:docMk/>
            <pc:sldMk cId="4144795920" sldId="267"/>
            <ac:picMk id="6" creationId="{1CD21A08-5C6C-95D3-F701-18E688E99CAB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19:43:19.963" v="2437" actId="20577"/>
        <pc:sldMkLst>
          <pc:docMk/>
          <pc:sldMk cId="4046864641" sldId="268"/>
        </pc:sldMkLst>
        <pc:spChg chg="mod">
          <ac:chgData name="Stephen Oh" userId="S::ohs9@mcmaster.ca::0f82d3b7-71a5-4adb-98ac-d577ec1a6cda" providerId="AD" clId="Web-{3E77DD38-CFD0-4572-A40D-540DF79ED0A9}" dt="2023-03-30T19:43:19.963" v="2437" actId="20577"/>
          <ac:spMkLst>
            <pc:docMk/>
            <pc:sldMk cId="4046864641" sldId="268"/>
            <ac:spMk id="2" creationId="{83B63099-B798-79E0-3D45-6BB9C66EB3A8}"/>
          </ac:spMkLst>
        </pc:spChg>
      </pc:sldChg>
      <pc:sldChg chg="addSp modSp">
        <pc:chgData name="Stephen Oh" userId="S::ohs9@mcmaster.ca::0f82d3b7-71a5-4adb-98ac-d577ec1a6cda" providerId="AD" clId="Web-{3E77DD38-CFD0-4572-A40D-540DF79ED0A9}" dt="2023-03-30T19:44:27.167" v="2456" actId="1076"/>
        <pc:sldMkLst>
          <pc:docMk/>
          <pc:sldMk cId="4112728827" sldId="269"/>
        </pc:sldMkLst>
        <pc:spChg chg="mod">
          <ac:chgData name="Stephen Oh" userId="S::ohs9@mcmaster.ca::0f82d3b7-71a5-4adb-98ac-d577ec1a6cda" providerId="AD" clId="Web-{3E77DD38-CFD0-4572-A40D-540DF79ED0A9}" dt="2023-03-30T19:43:32.494" v="2440" actId="20577"/>
          <ac:spMkLst>
            <pc:docMk/>
            <pc:sldMk cId="4112728827" sldId="269"/>
            <ac:spMk id="2" creationId="{83B63099-B798-79E0-3D45-6BB9C66EB3A8}"/>
          </ac:spMkLst>
        </pc:spChg>
        <pc:spChg chg="add mod">
          <ac:chgData name="Stephen Oh" userId="S::ohs9@mcmaster.ca::0f82d3b7-71a5-4adb-98ac-d577ec1a6cda" providerId="AD" clId="Web-{3E77DD38-CFD0-4572-A40D-540DF79ED0A9}" dt="2023-03-30T18:36:22.680" v="1168" actId="20577"/>
          <ac:spMkLst>
            <pc:docMk/>
            <pc:sldMk cId="4112728827" sldId="269"/>
            <ac:spMk id="3" creationId="{0CDD2FA5-3269-FAFA-E486-4532D26A23A8}"/>
          </ac:spMkLst>
        </pc:spChg>
        <pc:spChg chg="add mod">
          <ac:chgData name="Stephen Oh" userId="S::ohs9@mcmaster.ca::0f82d3b7-71a5-4adb-98ac-d577ec1a6cda" providerId="AD" clId="Web-{3E77DD38-CFD0-4572-A40D-540DF79ED0A9}" dt="2023-03-30T19:44:18.604" v="2455" actId="20577"/>
          <ac:spMkLst>
            <pc:docMk/>
            <pc:sldMk cId="4112728827" sldId="269"/>
            <ac:spMk id="4" creationId="{57A38895-A74E-396A-0B8B-A6A8607E870E}"/>
          </ac:spMkLst>
        </pc:spChg>
        <pc:spChg chg="add mod">
          <ac:chgData name="Stephen Oh" userId="S::ohs9@mcmaster.ca::0f82d3b7-71a5-4adb-98ac-d577ec1a6cda" providerId="AD" clId="Web-{3E77DD38-CFD0-4572-A40D-540DF79ED0A9}" dt="2023-03-30T19:44:27.167" v="2456" actId="1076"/>
          <ac:spMkLst>
            <pc:docMk/>
            <pc:sldMk cId="4112728827" sldId="269"/>
            <ac:spMk id="5" creationId="{E44C6BFC-CBF5-368A-2C06-B18CDD4A32F8}"/>
          </ac:spMkLst>
        </pc:spChg>
        <pc:picChg chg="mod">
          <ac:chgData name="Stephen Oh" userId="S::ohs9@mcmaster.ca::0f82d3b7-71a5-4adb-98ac-d577ec1a6cda" providerId="AD" clId="Web-{3E77DD38-CFD0-4572-A40D-540DF79ED0A9}" dt="2023-03-30T18:31:03.517" v="975" actId="1076"/>
          <ac:picMkLst>
            <pc:docMk/>
            <pc:sldMk cId="4112728827" sldId="269"/>
            <ac:picMk id="6" creationId="{256F126E-C214-A2AF-3516-D33B214DC2C7}"/>
          </ac:picMkLst>
        </pc:picChg>
      </pc:sldChg>
      <pc:sldChg chg="addSp delSp modSp">
        <pc:chgData name="Stephen Oh" userId="S::ohs9@mcmaster.ca::0f82d3b7-71a5-4adb-98ac-d577ec1a6cda" providerId="AD" clId="Web-{3E77DD38-CFD0-4572-A40D-540DF79ED0A9}" dt="2023-03-30T22:06:12.255" v="3015" actId="20577"/>
        <pc:sldMkLst>
          <pc:docMk/>
          <pc:sldMk cId="4123714283" sldId="270"/>
        </pc:sldMkLst>
        <pc:spChg chg="mod">
          <ac:chgData name="Stephen Oh" userId="S::ohs9@mcmaster.ca::0f82d3b7-71a5-4adb-98ac-d577ec1a6cda" providerId="AD" clId="Web-{3E77DD38-CFD0-4572-A40D-540DF79ED0A9}" dt="2023-03-30T19:44:52.496" v="2458" actId="20577"/>
          <ac:spMkLst>
            <pc:docMk/>
            <pc:sldMk cId="4123714283" sldId="270"/>
            <ac:spMk id="2" creationId="{83B63099-B798-79E0-3D45-6BB9C66EB3A8}"/>
          </ac:spMkLst>
        </pc:spChg>
        <pc:spChg chg="add del mod">
          <ac:chgData name="Stephen Oh" userId="S::ohs9@mcmaster.ca::0f82d3b7-71a5-4adb-98ac-d577ec1a6cda" providerId="AD" clId="Web-{3E77DD38-CFD0-4572-A40D-540DF79ED0A9}" dt="2023-03-30T22:06:06.755" v="3013" actId="20577"/>
          <ac:spMkLst>
            <pc:docMk/>
            <pc:sldMk cId="4123714283" sldId="270"/>
            <ac:spMk id="3" creationId="{169395D2-76CE-BF59-D079-C679629708E0}"/>
          </ac:spMkLst>
        </pc:spChg>
        <pc:spChg chg="mod">
          <ac:chgData name="Stephen Oh" userId="S::ohs9@mcmaster.ca::0f82d3b7-71a5-4adb-98ac-d577ec1a6cda" providerId="AD" clId="Web-{3E77DD38-CFD0-4572-A40D-540DF79ED0A9}" dt="2023-03-30T22:06:12.255" v="3015" actId="20577"/>
          <ac:spMkLst>
            <pc:docMk/>
            <pc:sldMk cId="4123714283" sldId="270"/>
            <ac:spMk id="6" creationId="{4C79D651-92E1-3A56-9449-BCD4701C02ED}"/>
          </ac:spMkLst>
        </pc:spChg>
        <pc:spChg chg="add del mod">
          <ac:chgData name="Stephen Oh" userId="S::ohs9@mcmaster.ca::0f82d3b7-71a5-4adb-98ac-d577ec1a6cda" providerId="AD" clId="Web-{3E77DD38-CFD0-4572-A40D-540DF79ED0A9}" dt="2023-03-30T22:03:26.988" v="3011"/>
          <ac:spMkLst>
            <pc:docMk/>
            <pc:sldMk cId="4123714283" sldId="270"/>
            <ac:spMk id="12" creationId="{43BB86B9-D6C2-DDE0-8443-3E1C86084358}"/>
          </ac:spMkLst>
        </pc:spChg>
      </pc:sldChg>
      <pc:sldChg chg="addSp delSp modSp">
        <pc:chgData name="Stephen Oh" userId="S::ohs9@mcmaster.ca::0f82d3b7-71a5-4adb-98ac-d577ec1a6cda" providerId="AD" clId="Web-{3E77DD38-CFD0-4572-A40D-540DF79ED0A9}" dt="2023-03-30T22:02:53.972" v="3005" actId="1076"/>
        <pc:sldMkLst>
          <pc:docMk/>
          <pc:sldMk cId="4042793585" sldId="271"/>
        </pc:sldMkLst>
        <pc:spChg chg="mod">
          <ac:chgData name="Stephen Oh" userId="S::ohs9@mcmaster.ca::0f82d3b7-71a5-4adb-98ac-d577ec1a6cda" providerId="AD" clId="Web-{3E77DD38-CFD0-4572-A40D-540DF79ED0A9}" dt="2023-03-30T19:45:53.091" v="2461" actId="20577"/>
          <ac:spMkLst>
            <pc:docMk/>
            <pc:sldMk cId="4042793585" sldId="271"/>
            <ac:spMk id="2" creationId="{83B63099-B798-79E0-3D45-6BB9C66EB3A8}"/>
          </ac:spMkLst>
        </pc:spChg>
        <pc:spChg chg="del">
          <ac:chgData name="Stephen Oh" userId="S::ohs9@mcmaster.ca::0f82d3b7-71a5-4adb-98ac-d577ec1a6cda" providerId="AD" clId="Web-{3E77DD38-CFD0-4572-A40D-540DF79ED0A9}" dt="2023-03-30T17:52:55.581" v="0"/>
          <ac:spMkLst>
            <pc:docMk/>
            <pc:sldMk cId="4042793585" sldId="271"/>
            <ac:spMk id="3" creationId="{169395D2-76CE-BF59-D079-C679629708E0}"/>
          </ac:spMkLst>
        </pc:spChg>
        <pc:spChg chg="add mod">
          <ac:chgData name="Stephen Oh" userId="S::ohs9@mcmaster.ca::0f82d3b7-71a5-4adb-98ac-d577ec1a6cda" providerId="AD" clId="Web-{3E77DD38-CFD0-4572-A40D-540DF79ED0A9}" dt="2023-03-30T22:02:53.972" v="3005" actId="1076"/>
          <ac:spMkLst>
            <pc:docMk/>
            <pc:sldMk cId="4042793585" sldId="271"/>
            <ac:spMk id="8" creationId="{A8C52748-EF85-7AC5-1FED-5E461204520A}"/>
          </ac:spMkLst>
        </pc:spChg>
        <pc:picChg chg="add del mod">
          <ac:chgData name="Stephen Oh" userId="S::ohs9@mcmaster.ca::0f82d3b7-71a5-4adb-98ac-d577ec1a6cda" providerId="AD" clId="Web-{3E77DD38-CFD0-4572-A40D-540DF79ED0A9}" dt="2023-03-30T17:54:39.427" v="9"/>
          <ac:picMkLst>
            <pc:docMk/>
            <pc:sldMk cId="4042793585" sldId="271"/>
            <ac:picMk id="4" creationId="{38B5E99B-30EA-9DD0-CD25-991BE5890A06}"/>
          </ac:picMkLst>
        </pc:picChg>
        <pc:picChg chg="add del mod">
          <ac:chgData name="Stephen Oh" userId="S::ohs9@mcmaster.ca::0f82d3b7-71a5-4adb-98ac-d577ec1a6cda" providerId="AD" clId="Web-{3E77DD38-CFD0-4572-A40D-540DF79ED0A9}" dt="2023-03-30T17:57:21.211" v="21"/>
          <ac:picMkLst>
            <pc:docMk/>
            <pc:sldMk cId="4042793585" sldId="271"/>
            <ac:picMk id="5" creationId="{C668E848-64C3-A24D-B8E0-69B1A91D045C}"/>
          </ac:picMkLst>
        </pc:picChg>
        <pc:picChg chg="add del mod">
          <ac:chgData name="Stephen Oh" userId="S::ohs9@mcmaster.ca::0f82d3b7-71a5-4adb-98ac-d577ec1a6cda" providerId="AD" clId="Web-{3E77DD38-CFD0-4572-A40D-540DF79ED0A9}" dt="2023-03-30T17:57:22.446" v="22"/>
          <ac:picMkLst>
            <pc:docMk/>
            <pc:sldMk cId="4042793585" sldId="271"/>
            <ac:picMk id="6" creationId="{82FA6835-F94E-EC92-E70E-4C4743C132C1}"/>
          </ac:picMkLst>
        </pc:picChg>
        <pc:picChg chg="add mod">
          <ac:chgData name="Stephen Oh" userId="S::ohs9@mcmaster.ca::0f82d3b7-71a5-4adb-98ac-d577ec1a6cda" providerId="AD" clId="Web-{3E77DD38-CFD0-4572-A40D-540DF79ED0A9}" dt="2023-03-30T18:00:52.856" v="77" actId="1076"/>
          <ac:picMkLst>
            <pc:docMk/>
            <pc:sldMk cId="4042793585" sldId="271"/>
            <ac:picMk id="7" creationId="{86DF1037-E114-B8D1-7E5A-C52F55E0A99F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22:02:10.018" v="2994" actId="20577"/>
        <pc:sldMkLst>
          <pc:docMk/>
          <pc:sldMk cId="1850288851" sldId="272"/>
        </pc:sldMkLst>
        <pc:spChg chg="mod">
          <ac:chgData name="Stephen Oh" userId="S::ohs9@mcmaster.ca::0f82d3b7-71a5-4adb-98ac-d577ec1a6cda" providerId="AD" clId="Web-{3E77DD38-CFD0-4572-A40D-540DF79ED0A9}" dt="2023-03-30T19:46:52.936" v="2470" actId="20577"/>
          <ac:spMkLst>
            <pc:docMk/>
            <pc:sldMk cId="1850288851" sldId="272"/>
            <ac:spMk id="2" creationId="{83B63099-B798-79E0-3D45-6BB9C66EB3A8}"/>
          </ac:spMkLst>
        </pc:spChg>
        <pc:spChg chg="mod">
          <ac:chgData name="Stephen Oh" userId="S::ohs9@mcmaster.ca::0f82d3b7-71a5-4adb-98ac-d577ec1a6cda" providerId="AD" clId="Web-{3E77DD38-CFD0-4572-A40D-540DF79ED0A9}" dt="2023-03-30T22:02:10.018" v="2994" actId="20577"/>
          <ac:spMkLst>
            <pc:docMk/>
            <pc:sldMk cId="1850288851" sldId="272"/>
            <ac:spMk id="3" creationId="{169395D2-76CE-BF59-D079-C679629708E0}"/>
          </ac:spMkLst>
        </pc:spChg>
        <pc:picChg chg="mod">
          <ac:chgData name="Stephen Oh" userId="S::ohs9@mcmaster.ca::0f82d3b7-71a5-4adb-98ac-d577ec1a6cda" providerId="AD" clId="Web-{3E77DD38-CFD0-4572-A40D-540DF79ED0A9}" dt="2023-03-30T22:01:22.846" v="2970" actId="1076"/>
          <ac:picMkLst>
            <pc:docMk/>
            <pc:sldMk cId="1850288851" sldId="272"/>
            <ac:picMk id="4" creationId="{609A52F6-A544-3499-BEBF-1B47B39AA154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19:43:24.197" v="2438" actId="20577"/>
        <pc:sldMkLst>
          <pc:docMk/>
          <pc:sldMk cId="4176582696" sldId="273"/>
        </pc:sldMkLst>
        <pc:spChg chg="mod">
          <ac:chgData name="Stephen Oh" userId="S::ohs9@mcmaster.ca::0f82d3b7-71a5-4adb-98ac-d577ec1a6cda" providerId="AD" clId="Web-{3E77DD38-CFD0-4572-A40D-540DF79ED0A9}" dt="2023-03-30T19:43:24.197" v="2438" actId="20577"/>
          <ac:spMkLst>
            <pc:docMk/>
            <pc:sldMk cId="4176582696" sldId="273"/>
            <ac:spMk id="2" creationId="{83B63099-B798-79E0-3D45-6BB9C66EB3A8}"/>
          </ac:spMkLst>
        </pc:spChg>
      </pc:sldChg>
      <pc:sldChg chg="modSp">
        <pc:chgData name="Stephen Oh" userId="S::ohs9@mcmaster.ca::0f82d3b7-71a5-4adb-98ac-d577ec1a6cda" providerId="AD" clId="Web-{3E77DD38-CFD0-4572-A40D-540DF79ED0A9}" dt="2023-03-30T19:43:28.697" v="2439" actId="20577"/>
        <pc:sldMkLst>
          <pc:docMk/>
          <pc:sldMk cId="24428250" sldId="274"/>
        </pc:sldMkLst>
        <pc:spChg chg="mod">
          <ac:chgData name="Stephen Oh" userId="S::ohs9@mcmaster.ca::0f82d3b7-71a5-4adb-98ac-d577ec1a6cda" providerId="AD" clId="Web-{3E77DD38-CFD0-4572-A40D-540DF79ED0A9}" dt="2023-03-30T19:43:28.697" v="2439" actId="20577"/>
          <ac:spMkLst>
            <pc:docMk/>
            <pc:sldMk cId="24428250" sldId="274"/>
            <ac:spMk id="2" creationId="{9ABE6652-F33A-3419-8916-4FF1E0A6EDF4}"/>
          </ac:spMkLst>
        </pc:spChg>
        <pc:spChg chg="mod">
          <ac:chgData name="Stephen Oh" userId="S::ohs9@mcmaster.ca::0f82d3b7-71a5-4adb-98ac-d577ec1a6cda" providerId="AD" clId="Web-{3E77DD38-CFD0-4572-A40D-540DF79ED0A9}" dt="2023-03-30T19:08:30.031" v="1773" actId="20577"/>
          <ac:spMkLst>
            <pc:docMk/>
            <pc:sldMk cId="24428250" sldId="274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3E77DD38-CFD0-4572-A40D-540DF79ED0A9}" dt="2023-03-30T19:05:07.839" v="1707" actId="20577"/>
          <ac:spMkLst>
            <pc:docMk/>
            <pc:sldMk cId="24428250" sldId="274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3E77DD38-CFD0-4572-A40D-540DF79ED0A9}" dt="2023-03-30T19:05:13.230" v="1709" actId="20577"/>
          <ac:spMkLst>
            <pc:docMk/>
            <pc:sldMk cId="24428250" sldId="274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3E77DD38-CFD0-4572-A40D-540DF79ED0A9}" dt="2023-03-30T19:04:11.619" v="1698" actId="1076"/>
          <ac:picMkLst>
            <pc:docMk/>
            <pc:sldMk cId="24428250" sldId="274"/>
            <ac:picMk id="5" creationId="{8726821C-1879-879E-874C-89C37249627D}"/>
          </ac:picMkLst>
        </pc:picChg>
        <pc:picChg chg="mod">
          <ac:chgData name="Stephen Oh" userId="S::ohs9@mcmaster.ca::0f82d3b7-71a5-4adb-98ac-d577ec1a6cda" providerId="AD" clId="Web-{3E77DD38-CFD0-4572-A40D-540DF79ED0A9}" dt="2023-03-30T19:04:42.198" v="1702" actId="1076"/>
          <ac:picMkLst>
            <pc:docMk/>
            <pc:sldMk cId="24428250" sldId="274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3E77DD38-CFD0-4572-A40D-540DF79ED0A9}" dt="2023-03-30T19:04:29.416" v="1700" actId="1076"/>
          <ac:picMkLst>
            <pc:docMk/>
            <pc:sldMk cId="24428250" sldId="274"/>
            <ac:picMk id="9" creationId="{381A5D15-0B06-1577-A9CF-092AC7E2938C}"/>
          </ac:picMkLst>
        </pc:picChg>
      </pc:sldChg>
      <pc:sldChg chg="addSp delSp modSp mod setBg">
        <pc:chgData name="Stephen Oh" userId="S::ohs9@mcmaster.ca::0f82d3b7-71a5-4adb-98ac-d577ec1a6cda" providerId="AD" clId="Web-{3E77DD38-CFD0-4572-A40D-540DF79ED0A9}" dt="2023-03-30T19:42:47.993" v="2432"/>
        <pc:sldMkLst>
          <pc:docMk/>
          <pc:sldMk cId="3323836570" sldId="275"/>
        </pc:sldMkLst>
        <pc:spChg chg="add del">
          <ac:chgData name="Stephen Oh" userId="S::ohs9@mcmaster.ca::0f82d3b7-71a5-4adb-98ac-d577ec1a6cda" providerId="AD" clId="Web-{3E77DD38-CFD0-4572-A40D-540DF79ED0A9}" dt="2023-03-30T19:42:47.993" v="2432"/>
          <ac:spMkLst>
            <pc:docMk/>
            <pc:sldMk cId="3323836570" sldId="275"/>
            <ac:spMk id="6" creationId="{A869C67D-8E19-86FF-6223-D44F09232070}"/>
          </ac:spMkLst>
        </pc:spChg>
        <pc:picChg chg="mod">
          <ac:chgData name="Stephen Oh" userId="S::ohs9@mcmaster.ca::0f82d3b7-71a5-4adb-98ac-d577ec1a6cda" providerId="AD" clId="Web-{3E77DD38-CFD0-4572-A40D-540DF79ED0A9}" dt="2023-03-30T19:41:34.898" v="2428" actId="1076"/>
          <ac:picMkLst>
            <pc:docMk/>
            <pc:sldMk cId="3323836570" sldId="275"/>
            <ac:picMk id="4" creationId="{60DF2D08-C09B-6A33-A71F-A221139126FE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19:45:48.966" v="2460" actId="20577"/>
        <pc:sldMkLst>
          <pc:docMk/>
          <pc:sldMk cId="3654364203" sldId="276"/>
        </pc:sldMkLst>
        <pc:spChg chg="mod">
          <ac:chgData name="Stephen Oh" userId="S::ohs9@mcmaster.ca::0f82d3b7-71a5-4adb-98ac-d577ec1a6cda" providerId="AD" clId="Web-{3E77DD38-CFD0-4572-A40D-540DF79ED0A9}" dt="2023-03-30T19:45:48.966" v="2460" actId="20577"/>
          <ac:spMkLst>
            <pc:docMk/>
            <pc:sldMk cId="3654364203" sldId="276"/>
            <ac:spMk id="2" creationId="{9ABE6652-F33A-3419-8916-4FF1E0A6EDF4}"/>
          </ac:spMkLst>
        </pc:spChg>
        <pc:spChg chg="mod">
          <ac:chgData name="Stephen Oh" userId="S::ohs9@mcmaster.ca::0f82d3b7-71a5-4adb-98ac-d577ec1a6cda" providerId="AD" clId="Web-{3E77DD38-CFD0-4572-A40D-540DF79ED0A9}" dt="2023-03-30T19:10:23.689" v="1830" actId="20577"/>
          <ac:spMkLst>
            <pc:docMk/>
            <pc:sldMk cId="3654364203" sldId="276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3E77DD38-CFD0-4572-A40D-540DF79ED0A9}" dt="2023-03-30T19:06:28.184" v="1720" actId="20577"/>
          <ac:spMkLst>
            <pc:docMk/>
            <pc:sldMk cId="3654364203" sldId="276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3E77DD38-CFD0-4572-A40D-540DF79ED0A9}" dt="2023-03-30T19:06:38.981" v="1723" actId="20577"/>
          <ac:spMkLst>
            <pc:docMk/>
            <pc:sldMk cId="3654364203" sldId="276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3E77DD38-CFD0-4572-A40D-540DF79ED0A9}" dt="2023-03-30T19:05:22.683" v="1710" actId="1076"/>
          <ac:picMkLst>
            <pc:docMk/>
            <pc:sldMk cId="3654364203" sldId="276"/>
            <ac:picMk id="5" creationId="{8726821C-1879-879E-874C-89C37249627D}"/>
          </ac:picMkLst>
        </pc:picChg>
        <pc:picChg chg="mod">
          <ac:chgData name="Stephen Oh" userId="S::ohs9@mcmaster.ca::0f82d3b7-71a5-4adb-98ac-d577ec1a6cda" providerId="AD" clId="Web-{3E77DD38-CFD0-4572-A40D-540DF79ED0A9}" dt="2023-03-30T19:06:14.872" v="1716" actId="1076"/>
          <ac:picMkLst>
            <pc:docMk/>
            <pc:sldMk cId="3654364203" sldId="276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3E77DD38-CFD0-4572-A40D-540DF79ED0A9}" dt="2023-03-30T19:05:31.605" v="1712" actId="1076"/>
          <ac:picMkLst>
            <pc:docMk/>
            <pc:sldMk cId="3654364203" sldId="276"/>
            <ac:picMk id="9" creationId="{381A5D15-0B06-1577-A9CF-092AC7E2938C}"/>
          </ac:picMkLst>
        </pc:picChg>
      </pc:sldChg>
      <pc:sldChg chg="modSp">
        <pc:chgData name="Stephen Oh" userId="S::ohs9@mcmaster.ca::0f82d3b7-71a5-4adb-98ac-d577ec1a6cda" providerId="AD" clId="Web-{3E77DD38-CFD0-4572-A40D-540DF79ED0A9}" dt="2023-03-30T19:46:57.561" v="2471" actId="20577"/>
        <pc:sldMkLst>
          <pc:docMk/>
          <pc:sldMk cId="2936019905" sldId="277"/>
        </pc:sldMkLst>
        <pc:spChg chg="mod">
          <ac:chgData name="Stephen Oh" userId="S::ohs9@mcmaster.ca::0f82d3b7-71a5-4adb-98ac-d577ec1a6cda" providerId="AD" clId="Web-{3E77DD38-CFD0-4572-A40D-540DF79ED0A9}" dt="2023-03-30T19:46:57.561" v="2471" actId="20577"/>
          <ac:spMkLst>
            <pc:docMk/>
            <pc:sldMk cId="2936019905" sldId="277"/>
            <ac:spMk id="2" creationId="{83B63099-B798-79E0-3D45-6BB9C66EB3A8}"/>
          </ac:spMkLst>
        </pc:spChg>
      </pc:sldChg>
      <pc:sldChg chg="addSp delSp modSp">
        <pc:chgData name="Stephen Oh" userId="S::ohs9@mcmaster.ca::0f82d3b7-71a5-4adb-98ac-d577ec1a6cda" providerId="AD" clId="Web-{3E77DD38-CFD0-4572-A40D-540DF79ED0A9}" dt="2023-03-30T22:00:43.158" v="2966" actId="20577"/>
        <pc:sldMkLst>
          <pc:docMk/>
          <pc:sldMk cId="4033910687" sldId="278"/>
        </pc:sldMkLst>
        <pc:spChg chg="mod">
          <ac:chgData name="Stephen Oh" userId="S::ohs9@mcmaster.ca::0f82d3b7-71a5-4adb-98ac-d577ec1a6cda" providerId="AD" clId="Web-{3E77DD38-CFD0-4572-A40D-540DF79ED0A9}" dt="2023-03-30T19:47:02.139" v="2472" actId="20577"/>
          <ac:spMkLst>
            <pc:docMk/>
            <pc:sldMk cId="4033910687" sldId="278"/>
            <ac:spMk id="2" creationId="{9ABE6652-F33A-3419-8916-4FF1E0A6EDF4}"/>
          </ac:spMkLst>
        </pc:spChg>
        <pc:spChg chg="add del mod">
          <ac:chgData name="Stephen Oh" userId="S::ohs9@mcmaster.ca::0f82d3b7-71a5-4adb-98ac-d577ec1a6cda" providerId="AD" clId="Web-{3E77DD38-CFD0-4572-A40D-540DF79ED0A9}" dt="2023-03-30T22:00:43.158" v="2966" actId="20577"/>
          <ac:spMkLst>
            <pc:docMk/>
            <pc:sldMk cId="4033910687" sldId="278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3E77DD38-CFD0-4572-A40D-540DF79ED0A9}" dt="2023-03-30T21:57:28.999" v="2942" actId="20577"/>
          <ac:spMkLst>
            <pc:docMk/>
            <pc:sldMk cId="4033910687" sldId="278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3E77DD38-CFD0-4572-A40D-540DF79ED0A9}" dt="2023-03-30T19:07:52.452" v="1735" actId="20577"/>
          <ac:spMkLst>
            <pc:docMk/>
            <pc:sldMk cId="4033910687" sldId="278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3E77DD38-CFD0-4572-A40D-540DF79ED0A9}" dt="2023-03-30T19:07:07.701" v="1724" actId="1076"/>
          <ac:picMkLst>
            <pc:docMk/>
            <pc:sldMk cId="4033910687" sldId="278"/>
            <ac:picMk id="5" creationId="{8726821C-1879-879E-874C-89C37249627D}"/>
          </ac:picMkLst>
        </pc:picChg>
        <pc:picChg chg="mod">
          <ac:chgData name="Stephen Oh" userId="S::ohs9@mcmaster.ca::0f82d3b7-71a5-4adb-98ac-d577ec1a6cda" providerId="AD" clId="Web-{3E77DD38-CFD0-4572-A40D-540DF79ED0A9}" dt="2023-03-30T19:07:34.920" v="1730" actId="1076"/>
          <ac:picMkLst>
            <pc:docMk/>
            <pc:sldMk cId="4033910687" sldId="278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3E77DD38-CFD0-4572-A40D-540DF79ED0A9}" dt="2023-03-30T19:07:27.811" v="1728" actId="1076"/>
          <ac:picMkLst>
            <pc:docMk/>
            <pc:sldMk cId="4033910687" sldId="278"/>
            <ac:picMk id="9" creationId="{381A5D15-0B06-1577-A9CF-092AC7E2938C}"/>
          </ac:picMkLst>
        </pc:picChg>
      </pc:sldChg>
      <pc:sldChg chg="addSp modSp">
        <pc:chgData name="Stephen Oh" userId="S::ohs9@mcmaster.ca::0f82d3b7-71a5-4adb-98ac-d577ec1a6cda" providerId="AD" clId="Web-{3E77DD38-CFD0-4572-A40D-540DF79ED0A9}" dt="2023-03-30T19:44:48.542" v="2457" actId="20577"/>
        <pc:sldMkLst>
          <pc:docMk/>
          <pc:sldMk cId="4277510374" sldId="279"/>
        </pc:sldMkLst>
        <pc:spChg chg="mod">
          <ac:chgData name="Stephen Oh" userId="S::ohs9@mcmaster.ca::0f82d3b7-71a5-4adb-98ac-d577ec1a6cda" providerId="AD" clId="Web-{3E77DD38-CFD0-4572-A40D-540DF79ED0A9}" dt="2023-03-30T19:44:48.542" v="2457" actId="20577"/>
          <ac:spMkLst>
            <pc:docMk/>
            <pc:sldMk cId="4277510374" sldId="279"/>
            <ac:spMk id="2" creationId="{83B63099-B798-79E0-3D45-6BB9C66EB3A8}"/>
          </ac:spMkLst>
        </pc:spChg>
        <pc:spChg chg="add mod">
          <ac:chgData name="Stephen Oh" userId="S::ohs9@mcmaster.ca::0f82d3b7-71a5-4adb-98ac-d577ec1a6cda" providerId="AD" clId="Web-{3E77DD38-CFD0-4572-A40D-540DF79ED0A9}" dt="2023-03-30T18:42:21.265" v="1472" actId="20577"/>
          <ac:spMkLst>
            <pc:docMk/>
            <pc:sldMk cId="4277510374" sldId="279"/>
            <ac:spMk id="3" creationId="{FB2CCC19-373A-B8FA-386F-37354FA0337F}"/>
          </ac:spMkLst>
        </pc:spChg>
        <pc:spChg chg="add mod">
          <ac:chgData name="Stephen Oh" userId="S::ohs9@mcmaster.ca::0f82d3b7-71a5-4adb-98ac-d577ec1a6cda" providerId="AD" clId="Web-{3E77DD38-CFD0-4572-A40D-540DF79ED0A9}" dt="2023-03-30T18:42:25.156" v="1473" actId="20577"/>
          <ac:spMkLst>
            <pc:docMk/>
            <pc:sldMk cId="4277510374" sldId="279"/>
            <ac:spMk id="4" creationId="{D06A9EC0-01F4-0A71-451A-77BECE4A33F2}"/>
          </ac:spMkLst>
        </pc:spChg>
        <pc:picChg chg="mod">
          <ac:chgData name="Stephen Oh" userId="S::ohs9@mcmaster.ca::0f82d3b7-71a5-4adb-98ac-d577ec1a6cda" providerId="AD" clId="Web-{3E77DD38-CFD0-4572-A40D-540DF79ED0A9}" dt="2023-03-30T18:25:59.027" v="875" actId="1076"/>
          <ac:picMkLst>
            <pc:docMk/>
            <pc:sldMk cId="4277510374" sldId="279"/>
            <ac:picMk id="8" creationId="{AF32F252-B0FD-94A9-B391-0A6FF1B68DA7}"/>
          </ac:picMkLst>
        </pc:picChg>
        <pc:picChg chg="mod">
          <ac:chgData name="Stephen Oh" userId="S::ohs9@mcmaster.ca::0f82d3b7-71a5-4adb-98ac-d577ec1a6cda" providerId="AD" clId="Web-{3E77DD38-CFD0-4572-A40D-540DF79ED0A9}" dt="2023-03-30T18:25:59.027" v="874" actId="1076"/>
          <ac:picMkLst>
            <pc:docMk/>
            <pc:sldMk cId="4277510374" sldId="279"/>
            <ac:picMk id="9" creationId="{F6FF4674-6D2C-D67C-71B4-A1DE38F2A3FE}"/>
          </ac:picMkLst>
        </pc:picChg>
      </pc:sldChg>
      <pc:sldChg chg="addSp delSp modSp">
        <pc:chgData name="Stephen Oh" userId="S::ohs9@mcmaster.ca::0f82d3b7-71a5-4adb-98ac-d577ec1a6cda" providerId="AD" clId="Web-{3E77DD38-CFD0-4572-A40D-540DF79ED0A9}" dt="2023-03-30T22:02:37.034" v="2999" actId="20577"/>
        <pc:sldMkLst>
          <pc:docMk/>
          <pc:sldMk cId="3651308618" sldId="280"/>
        </pc:sldMkLst>
        <pc:spChg chg="mod">
          <ac:chgData name="Stephen Oh" userId="S::ohs9@mcmaster.ca::0f82d3b7-71a5-4adb-98ac-d577ec1a6cda" providerId="AD" clId="Web-{3E77DD38-CFD0-4572-A40D-540DF79ED0A9}" dt="2023-03-30T19:46:46.717" v="2469" actId="20577"/>
          <ac:spMkLst>
            <pc:docMk/>
            <pc:sldMk cId="3651308618" sldId="280"/>
            <ac:spMk id="2" creationId="{83B63099-B798-79E0-3D45-6BB9C66EB3A8}"/>
          </ac:spMkLst>
        </pc:spChg>
        <pc:spChg chg="del">
          <ac:chgData name="Stephen Oh" userId="S::ohs9@mcmaster.ca::0f82d3b7-71a5-4adb-98ac-d577ec1a6cda" providerId="AD" clId="Web-{3E77DD38-CFD0-4572-A40D-540DF79ED0A9}" dt="2023-03-30T21:10:48.636" v="2483"/>
          <ac:spMkLst>
            <pc:docMk/>
            <pc:sldMk cId="3651308618" sldId="280"/>
            <ac:spMk id="3" creationId="{169395D2-76CE-BF59-D079-C679629708E0}"/>
          </ac:spMkLst>
        </pc:spChg>
        <pc:spChg chg="add mod">
          <ac:chgData name="Stephen Oh" userId="S::ohs9@mcmaster.ca::0f82d3b7-71a5-4adb-98ac-d577ec1a6cda" providerId="AD" clId="Web-{3E77DD38-CFD0-4572-A40D-540DF79ED0A9}" dt="2023-03-30T22:02:25.440" v="2996" actId="1076"/>
          <ac:spMkLst>
            <pc:docMk/>
            <pc:sldMk cId="3651308618" sldId="280"/>
            <ac:spMk id="4" creationId="{41AFB047-C6D2-48BB-C9AB-CFA124E66249}"/>
          </ac:spMkLst>
        </pc:spChg>
        <pc:spChg chg="add mod">
          <ac:chgData name="Stephen Oh" userId="S::ohs9@mcmaster.ca::0f82d3b7-71a5-4adb-98ac-d577ec1a6cda" providerId="AD" clId="Web-{3E77DD38-CFD0-4572-A40D-540DF79ED0A9}" dt="2023-03-30T22:02:37.034" v="2999" actId="20577"/>
          <ac:spMkLst>
            <pc:docMk/>
            <pc:sldMk cId="3651308618" sldId="280"/>
            <ac:spMk id="5" creationId="{7A4B6186-FBAE-4BE9-1206-A5F1C191A91B}"/>
          </ac:spMkLst>
        </pc:spChg>
        <pc:picChg chg="add del mod">
          <ac:chgData name="Stephen Oh" userId="S::ohs9@mcmaster.ca::0f82d3b7-71a5-4adb-98ac-d577ec1a6cda" providerId="AD" clId="Web-{3E77DD38-CFD0-4572-A40D-540DF79ED0A9}" dt="2023-03-30T21:44:49.349" v="2714"/>
          <ac:picMkLst>
            <pc:docMk/>
            <pc:sldMk cId="3651308618" sldId="280"/>
            <ac:picMk id="6" creationId="{02F2EC8F-4973-4BAE-D4EB-6C11EE1C64C9}"/>
          </ac:picMkLst>
        </pc:picChg>
        <pc:picChg chg="add del mod">
          <ac:chgData name="Stephen Oh" userId="S::ohs9@mcmaster.ca::0f82d3b7-71a5-4adb-98ac-d577ec1a6cda" providerId="AD" clId="Web-{3E77DD38-CFD0-4572-A40D-540DF79ED0A9}" dt="2023-03-30T21:44:50.771" v="2715"/>
          <ac:picMkLst>
            <pc:docMk/>
            <pc:sldMk cId="3651308618" sldId="280"/>
            <ac:picMk id="7" creationId="{5C582C86-AF7F-8269-9F8C-F26C58E3E18C}"/>
          </ac:picMkLst>
        </pc:picChg>
        <pc:picChg chg="add mod">
          <ac:chgData name="Stephen Oh" userId="S::ohs9@mcmaster.ca::0f82d3b7-71a5-4adb-98ac-d577ec1a6cda" providerId="AD" clId="Web-{3E77DD38-CFD0-4572-A40D-540DF79ED0A9}" dt="2023-03-30T21:44:58.458" v="2718" actId="1076"/>
          <ac:picMkLst>
            <pc:docMk/>
            <pc:sldMk cId="3651308618" sldId="280"/>
            <ac:picMk id="8" creationId="{7CD5B83B-CF31-574A-E132-BDEAA9687311}"/>
          </ac:picMkLst>
        </pc:picChg>
      </pc:sldChg>
      <pc:sldChg chg="del">
        <pc:chgData name="Stephen Oh" userId="S::ohs9@mcmaster.ca::0f82d3b7-71a5-4adb-98ac-d577ec1a6cda" providerId="AD" clId="Web-{3E77DD38-CFD0-4572-A40D-540DF79ED0A9}" dt="2023-03-30T18:28:05.498" v="951"/>
        <pc:sldMkLst>
          <pc:docMk/>
          <pc:sldMk cId="3625598657" sldId="281"/>
        </pc:sldMkLst>
      </pc:sldChg>
      <pc:sldChg chg="addSp delSp modSp add replId">
        <pc:chgData name="Stephen Oh" userId="S::ohs9@mcmaster.ca::0f82d3b7-71a5-4adb-98ac-d577ec1a6cda" providerId="AD" clId="Web-{3E77DD38-CFD0-4572-A40D-540DF79ED0A9}" dt="2023-03-30T19:46:41.373" v="2468" actId="20577"/>
        <pc:sldMkLst>
          <pc:docMk/>
          <pc:sldMk cId="32478068" sldId="282"/>
        </pc:sldMkLst>
        <pc:spChg chg="mod">
          <ac:chgData name="Stephen Oh" userId="S::ohs9@mcmaster.ca::0f82d3b7-71a5-4adb-98ac-d577ec1a6cda" providerId="AD" clId="Web-{3E77DD38-CFD0-4572-A40D-540DF79ED0A9}" dt="2023-03-30T19:46:41.373" v="2468" actId="20577"/>
          <ac:spMkLst>
            <pc:docMk/>
            <pc:sldMk cId="32478068" sldId="282"/>
            <ac:spMk id="2" creationId="{83B63099-B798-79E0-3D45-6BB9C66EB3A8}"/>
          </ac:spMkLst>
        </pc:spChg>
        <pc:spChg chg="add mod">
          <ac:chgData name="Stephen Oh" userId="S::ohs9@mcmaster.ca::0f82d3b7-71a5-4adb-98ac-d577ec1a6cda" providerId="AD" clId="Web-{3E77DD38-CFD0-4572-A40D-540DF79ED0A9}" dt="2023-03-30T19:46:27.529" v="2467" actId="20577"/>
          <ac:spMkLst>
            <pc:docMk/>
            <pc:sldMk cId="32478068" sldId="282"/>
            <ac:spMk id="4" creationId="{FAE150DA-2CE4-19EE-7026-51B3E690EAD5}"/>
          </ac:spMkLst>
        </pc:spChg>
        <pc:picChg chg="mod">
          <ac:chgData name="Stephen Oh" userId="S::ohs9@mcmaster.ca::0f82d3b7-71a5-4adb-98ac-d577ec1a6cda" providerId="AD" clId="Web-{3E77DD38-CFD0-4572-A40D-540DF79ED0A9}" dt="2023-03-30T18:28:16.889" v="952" actId="14100"/>
          <ac:picMkLst>
            <pc:docMk/>
            <pc:sldMk cId="32478068" sldId="282"/>
            <ac:picMk id="5" creationId="{C668E848-64C3-A24D-B8E0-69B1A91D045C}"/>
          </ac:picMkLst>
        </pc:picChg>
        <pc:picChg chg="mod">
          <ac:chgData name="Stephen Oh" userId="S::ohs9@mcmaster.ca::0f82d3b7-71a5-4adb-98ac-d577ec1a6cda" providerId="AD" clId="Web-{3E77DD38-CFD0-4572-A40D-540DF79ED0A9}" dt="2023-03-30T18:28:25.280" v="954" actId="14100"/>
          <ac:picMkLst>
            <pc:docMk/>
            <pc:sldMk cId="32478068" sldId="282"/>
            <ac:picMk id="6" creationId="{82FA6835-F94E-EC92-E70E-4C4743C132C1}"/>
          </ac:picMkLst>
        </pc:picChg>
        <pc:picChg chg="del">
          <ac:chgData name="Stephen Oh" userId="S::ohs9@mcmaster.ca::0f82d3b7-71a5-4adb-98ac-d577ec1a6cda" providerId="AD" clId="Web-{3E77DD38-CFD0-4572-A40D-540DF79ED0A9}" dt="2023-03-30T17:57:18.571" v="20"/>
          <ac:picMkLst>
            <pc:docMk/>
            <pc:sldMk cId="32478068" sldId="282"/>
            <ac:picMk id="7" creationId="{86DF1037-E114-B8D1-7E5A-C52F55E0A99F}"/>
          </ac:picMkLst>
        </pc:picChg>
      </pc:sldChg>
      <pc:sldChg chg="add del replId">
        <pc:chgData name="Stephen Oh" userId="S::ohs9@mcmaster.ca::0f82d3b7-71a5-4adb-98ac-d577ec1a6cda" providerId="AD" clId="Web-{3E77DD38-CFD0-4572-A40D-540DF79ED0A9}" dt="2023-03-30T18:13:04.136" v="408"/>
        <pc:sldMkLst>
          <pc:docMk/>
          <pc:sldMk cId="1414196489" sldId="283"/>
        </pc:sldMkLst>
      </pc:sldChg>
      <pc:sldChg chg="addSp delSp modSp add ord replId">
        <pc:chgData name="Stephen Oh" userId="S::ohs9@mcmaster.ca::0f82d3b7-71a5-4adb-98ac-d577ec1a6cda" providerId="AD" clId="Web-{3E77DD38-CFD0-4572-A40D-540DF79ED0A9}" dt="2023-03-30T19:46:12.388" v="2465" actId="20577"/>
        <pc:sldMkLst>
          <pc:docMk/>
          <pc:sldMk cId="2804386856" sldId="284"/>
        </pc:sldMkLst>
        <pc:spChg chg="mod">
          <ac:chgData name="Stephen Oh" userId="S::ohs9@mcmaster.ca::0f82d3b7-71a5-4adb-98ac-d577ec1a6cda" providerId="AD" clId="Web-{3E77DD38-CFD0-4572-A40D-540DF79ED0A9}" dt="2023-03-30T19:45:35.965" v="2459" actId="20577"/>
          <ac:spMkLst>
            <pc:docMk/>
            <pc:sldMk cId="2804386856" sldId="284"/>
            <ac:spMk id="2" creationId="{83B63099-B798-79E0-3D45-6BB9C66EB3A8}"/>
          </ac:spMkLst>
        </pc:spChg>
        <pc:spChg chg="add mod">
          <ac:chgData name="Stephen Oh" userId="S::ohs9@mcmaster.ca::0f82d3b7-71a5-4adb-98ac-d577ec1a6cda" providerId="AD" clId="Web-{3E77DD38-CFD0-4572-A40D-540DF79ED0A9}" dt="2023-03-30T19:46:12.388" v="2465" actId="20577"/>
          <ac:spMkLst>
            <pc:docMk/>
            <pc:sldMk cId="2804386856" sldId="284"/>
            <ac:spMk id="5" creationId="{7A33910E-4F91-A032-48E4-25EB1326C435}"/>
          </ac:spMkLst>
        </pc:spChg>
        <pc:picChg chg="add mod">
          <ac:chgData name="Stephen Oh" userId="S::ohs9@mcmaster.ca::0f82d3b7-71a5-4adb-98ac-d577ec1a6cda" providerId="AD" clId="Web-{3E77DD38-CFD0-4572-A40D-540DF79ED0A9}" dt="2023-03-30T18:26:57.012" v="949" actId="14100"/>
          <ac:picMkLst>
            <pc:docMk/>
            <pc:sldMk cId="2804386856" sldId="284"/>
            <ac:picMk id="3" creationId="{E438D5B8-4E04-CDF7-5658-1A569B085239}"/>
          </ac:picMkLst>
        </pc:picChg>
        <pc:picChg chg="add mod">
          <ac:chgData name="Stephen Oh" userId="S::ohs9@mcmaster.ca::0f82d3b7-71a5-4adb-98ac-d577ec1a6cda" providerId="AD" clId="Web-{3E77DD38-CFD0-4572-A40D-540DF79ED0A9}" dt="2023-03-30T18:27:00.684" v="950" actId="14100"/>
          <ac:picMkLst>
            <pc:docMk/>
            <pc:sldMk cId="2804386856" sldId="284"/>
            <ac:picMk id="4" creationId="{A6EC3D90-3DF5-F9F3-B709-9EE70C9AD467}"/>
          </ac:picMkLst>
        </pc:picChg>
        <pc:picChg chg="del">
          <ac:chgData name="Stephen Oh" userId="S::ohs9@mcmaster.ca::0f82d3b7-71a5-4adb-98ac-d577ec1a6cda" providerId="AD" clId="Web-{3E77DD38-CFD0-4572-A40D-540DF79ED0A9}" dt="2023-03-30T18:13:17.637" v="409"/>
          <ac:picMkLst>
            <pc:docMk/>
            <pc:sldMk cId="2804386856" sldId="284"/>
            <ac:picMk id="6" creationId="{256F126E-C214-A2AF-3516-D33B214DC2C7}"/>
          </ac:picMkLst>
        </pc:picChg>
      </pc:sldChg>
    </pc:docChg>
  </pc:docChgLst>
  <pc:docChgLst>
    <pc:chgData name="Stephen Oh" userId="S::ohs9@mcmaster.ca::0f82d3b7-71a5-4adb-98ac-d577ec1a6cda" providerId="AD" clId="Web-{05F175C7-9779-420B-A18A-53A2FFDB052D}"/>
    <pc:docChg chg="modSld">
      <pc:chgData name="Stephen Oh" userId="S::ohs9@mcmaster.ca::0f82d3b7-71a5-4adb-98ac-d577ec1a6cda" providerId="AD" clId="Web-{05F175C7-9779-420B-A18A-53A2FFDB052D}" dt="2023-03-31T18:23:54.834" v="179" actId="1076"/>
      <pc:docMkLst>
        <pc:docMk/>
      </pc:docMkLst>
      <pc:sldChg chg="modSp">
        <pc:chgData name="Stephen Oh" userId="S::ohs9@mcmaster.ca::0f82d3b7-71a5-4adb-98ac-d577ec1a6cda" providerId="AD" clId="Web-{05F175C7-9779-420B-A18A-53A2FFDB052D}" dt="2023-03-31T18:23:54.834" v="179" actId="1076"/>
        <pc:sldMkLst>
          <pc:docMk/>
          <pc:sldMk cId="4042793585" sldId="271"/>
        </pc:sldMkLst>
        <pc:spChg chg="mod">
          <ac:chgData name="Stephen Oh" userId="S::ohs9@mcmaster.ca::0f82d3b7-71a5-4adb-98ac-d577ec1a6cda" providerId="AD" clId="Web-{05F175C7-9779-420B-A18A-53A2FFDB052D}" dt="2023-03-31T18:23:54.834" v="179" actId="1076"/>
          <ac:spMkLst>
            <pc:docMk/>
            <pc:sldMk cId="4042793585" sldId="271"/>
            <ac:spMk id="4" creationId="{2629679E-26AF-31E1-20B7-7DDFE7021AE8}"/>
          </ac:spMkLst>
        </pc:spChg>
        <pc:spChg chg="mod">
          <ac:chgData name="Stephen Oh" userId="S::ohs9@mcmaster.ca::0f82d3b7-71a5-4adb-98ac-d577ec1a6cda" providerId="AD" clId="Web-{05F175C7-9779-420B-A18A-53A2FFDB052D}" dt="2023-03-31T18:23:29.255" v="176" actId="1076"/>
          <ac:spMkLst>
            <pc:docMk/>
            <pc:sldMk cId="4042793585" sldId="271"/>
            <ac:spMk id="8" creationId="{A8C52748-EF85-7AC5-1FED-5E461204520A}"/>
          </ac:spMkLst>
        </pc:spChg>
        <pc:picChg chg="mod">
          <ac:chgData name="Stephen Oh" userId="S::ohs9@mcmaster.ca::0f82d3b7-71a5-4adb-98ac-d577ec1a6cda" providerId="AD" clId="Web-{05F175C7-9779-420B-A18A-53A2FFDB052D}" dt="2023-03-31T18:23:12.474" v="168" actId="1076"/>
          <ac:picMkLst>
            <pc:docMk/>
            <pc:sldMk cId="4042793585" sldId="271"/>
            <ac:picMk id="7" creationId="{86DF1037-E114-B8D1-7E5A-C52F55E0A99F}"/>
          </ac:picMkLst>
        </pc:picChg>
      </pc:sldChg>
      <pc:sldChg chg="modSp">
        <pc:chgData name="Stephen Oh" userId="S::ohs9@mcmaster.ca::0f82d3b7-71a5-4adb-98ac-d577ec1a6cda" providerId="AD" clId="Web-{05F175C7-9779-420B-A18A-53A2FFDB052D}" dt="2023-03-31T18:17:07.538" v="135" actId="1076"/>
        <pc:sldMkLst>
          <pc:docMk/>
          <pc:sldMk cId="24428250" sldId="274"/>
        </pc:sldMkLst>
        <pc:spChg chg="mod">
          <ac:chgData name="Stephen Oh" userId="S::ohs9@mcmaster.ca::0f82d3b7-71a5-4adb-98ac-d577ec1a6cda" providerId="AD" clId="Web-{05F175C7-9779-420B-A18A-53A2FFDB052D}" dt="2023-03-31T18:17:05.397" v="134" actId="1076"/>
          <ac:spMkLst>
            <pc:docMk/>
            <pc:sldMk cId="24428250" sldId="274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05F175C7-9779-420B-A18A-53A2FFDB052D}" dt="2023-03-31T18:17:07.538" v="135" actId="1076"/>
          <ac:picMkLst>
            <pc:docMk/>
            <pc:sldMk cId="24428250" sldId="274"/>
            <ac:picMk id="7" creationId="{BF29B38A-CD8C-3377-05E3-2F28BCD41829}"/>
          </ac:picMkLst>
        </pc:picChg>
      </pc:sldChg>
      <pc:sldChg chg="modSp">
        <pc:chgData name="Stephen Oh" userId="S::ohs9@mcmaster.ca::0f82d3b7-71a5-4adb-98ac-d577ec1a6cda" providerId="AD" clId="Web-{05F175C7-9779-420B-A18A-53A2FFDB052D}" dt="2023-03-31T18:17:33.772" v="137" actId="1076"/>
        <pc:sldMkLst>
          <pc:docMk/>
          <pc:sldMk cId="3654364203" sldId="276"/>
        </pc:sldMkLst>
        <pc:spChg chg="mod">
          <ac:chgData name="Stephen Oh" userId="S::ohs9@mcmaster.ca::0f82d3b7-71a5-4adb-98ac-d577ec1a6cda" providerId="AD" clId="Web-{05F175C7-9779-420B-A18A-53A2FFDB052D}" dt="2023-03-31T18:17:33.772" v="137" actId="1076"/>
          <ac:spMkLst>
            <pc:docMk/>
            <pc:sldMk cId="3654364203" sldId="276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05F175C7-9779-420B-A18A-53A2FFDB052D}" dt="2023-03-31T18:16:51.788" v="132" actId="1076"/>
          <ac:spMkLst>
            <pc:docMk/>
            <pc:sldMk cId="3654364203" sldId="276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05F175C7-9779-420B-A18A-53A2FFDB052D}" dt="2023-03-31T18:16:53.725" v="133" actId="1076"/>
          <ac:picMkLst>
            <pc:docMk/>
            <pc:sldMk cId="3654364203" sldId="276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05F175C7-9779-420B-A18A-53A2FFDB052D}" dt="2023-03-31T18:17:29.991" v="136" actId="1076"/>
          <ac:picMkLst>
            <pc:docMk/>
            <pc:sldMk cId="3654364203" sldId="276"/>
            <ac:picMk id="9" creationId="{381A5D15-0B06-1577-A9CF-092AC7E2938C}"/>
          </ac:picMkLst>
        </pc:picChg>
      </pc:sldChg>
      <pc:sldChg chg="addSp delSp modSp">
        <pc:chgData name="Stephen Oh" userId="S::ohs9@mcmaster.ca::0f82d3b7-71a5-4adb-98ac-d577ec1a6cda" providerId="AD" clId="Web-{05F175C7-9779-420B-A18A-53A2FFDB052D}" dt="2023-03-31T18:22:40.787" v="162" actId="20577"/>
        <pc:sldMkLst>
          <pc:docMk/>
          <pc:sldMk cId="2936019905" sldId="277"/>
        </pc:sldMkLst>
        <pc:spChg chg="add del mod">
          <ac:chgData name="Stephen Oh" userId="S::ohs9@mcmaster.ca::0f82d3b7-71a5-4adb-98ac-d577ec1a6cda" providerId="AD" clId="Web-{05F175C7-9779-420B-A18A-53A2FFDB052D}" dt="2023-03-31T18:22:23.459" v="159"/>
          <ac:spMkLst>
            <pc:docMk/>
            <pc:sldMk cId="2936019905" sldId="277"/>
            <ac:spMk id="5" creationId="{A4265731-C51E-641B-7433-D689BE6AD4AD}"/>
          </ac:spMkLst>
        </pc:spChg>
        <pc:spChg chg="mod">
          <ac:chgData name="Stephen Oh" userId="S::ohs9@mcmaster.ca::0f82d3b7-71a5-4adb-98ac-d577ec1a6cda" providerId="AD" clId="Web-{05F175C7-9779-420B-A18A-53A2FFDB052D}" dt="2023-03-31T18:22:40.787" v="162" actId="20577"/>
          <ac:spMkLst>
            <pc:docMk/>
            <pc:sldMk cId="2936019905" sldId="277"/>
            <ac:spMk id="26" creationId="{269DD63E-F5C7-EF62-BA44-F271165EBD4F}"/>
          </ac:spMkLst>
        </pc:spChg>
        <pc:spChg chg="mod">
          <ac:chgData name="Stephen Oh" userId="S::ohs9@mcmaster.ca::0f82d3b7-71a5-4adb-98ac-d577ec1a6cda" providerId="AD" clId="Web-{05F175C7-9779-420B-A18A-53A2FFDB052D}" dt="2023-03-31T18:22:09.615" v="157" actId="1076"/>
          <ac:spMkLst>
            <pc:docMk/>
            <pc:sldMk cId="2936019905" sldId="277"/>
            <ac:spMk id="31" creationId="{44867665-0FA2-E285-B900-17022A7FF5CA}"/>
          </ac:spMkLst>
        </pc:spChg>
        <pc:picChg chg="add mod">
          <ac:chgData name="Stephen Oh" userId="S::ohs9@mcmaster.ca::0f82d3b7-71a5-4adb-98ac-d577ec1a6cda" providerId="AD" clId="Web-{05F175C7-9779-420B-A18A-53A2FFDB052D}" dt="2023-03-31T18:21:48.474" v="154" actId="1076"/>
          <ac:picMkLst>
            <pc:docMk/>
            <pc:sldMk cId="2936019905" sldId="277"/>
            <ac:picMk id="3" creationId="{0179F85E-4AFB-863A-DF5E-918133C3360A}"/>
          </ac:picMkLst>
        </pc:picChg>
        <pc:picChg chg="del mod">
          <ac:chgData name="Stephen Oh" userId="S::ohs9@mcmaster.ca::0f82d3b7-71a5-4adb-98ac-d577ec1a6cda" providerId="AD" clId="Web-{05F175C7-9779-420B-A18A-53A2FFDB052D}" dt="2023-03-31T18:22:11.490" v="158"/>
          <ac:picMkLst>
            <pc:docMk/>
            <pc:sldMk cId="2936019905" sldId="277"/>
            <ac:picMk id="24" creationId="{20326519-0537-68E6-B8A6-1FD722EE1A4F}"/>
          </ac:picMkLst>
        </pc:picChg>
      </pc:sldChg>
      <pc:sldChg chg="modSp">
        <pc:chgData name="Stephen Oh" userId="S::ohs9@mcmaster.ca::0f82d3b7-71a5-4adb-98ac-d577ec1a6cda" providerId="AD" clId="Web-{05F175C7-9779-420B-A18A-53A2FFDB052D}" dt="2023-03-31T18:17:53.725" v="140" actId="1076"/>
        <pc:sldMkLst>
          <pc:docMk/>
          <pc:sldMk cId="4033910687" sldId="278"/>
        </pc:sldMkLst>
        <pc:spChg chg="mod">
          <ac:chgData name="Stephen Oh" userId="S::ohs9@mcmaster.ca::0f82d3b7-71a5-4adb-98ac-d577ec1a6cda" providerId="AD" clId="Web-{05F175C7-9779-420B-A18A-53A2FFDB052D}" dt="2023-03-31T18:17:50.162" v="139" actId="14100"/>
          <ac:spMkLst>
            <pc:docMk/>
            <pc:sldMk cId="4033910687" sldId="278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05F175C7-9779-420B-A18A-53A2FFDB052D}" dt="2023-03-31T18:17:53.725" v="140" actId="1076"/>
          <ac:spMkLst>
            <pc:docMk/>
            <pc:sldMk cId="4033910687" sldId="278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05F175C7-9779-420B-A18A-53A2FFDB052D}" dt="2023-03-31T18:16:30.053" v="127" actId="1076"/>
          <ac:spMkLst>
            <pc:docMk/>
            <pc:sldMk cId="4033910687" sldId="278"/>
            <ac:spMk id="12" creationId="{EAD6A8C0-D2DF-C9FC-132B-CAF2C7BA5B2F}"/>
          </ac:spMkLst>
        </pc:spChg>
        <pc:picChg chg="mod">
          <ac:chgData name="Stephen Oh" userId="S::ohs9@mcmaster.ca::0f82d3b7-71a5-4adb-98ac-d577ec1a6cda" providerId="AD" clId="Web-{05F175C7-9779-420B-A18A-53A2FFDB052D}" dt="2023-03-31T18:16:32.756" v="128" actId="1076"/>
          <ac:picMkLst>
            <pc:docMk/>
            <pc:sldMk cId="4033910687" sldId="278"/>
            <ac:picMk id="7" creationId="{BF29B38A-CD8C-3377-05E3-2F28BCD41829}"/>
          </ac:picMkLst>
        </pc:picChg>
        <pc:picChg chg="mod">
          <ac:chgData name="Stephen Oh" userId="S::ohs9@mcmaster.ca::0f82d3b7-71a5-4adb-98ac-d577ec1a6cda" providerId="AD" clId="Web-{05F175C7-9779-420B-A18A-53A2FFDB052D}" dt="2023-03-31T18:17:42.772" v="138" actId="1076"/>
          <ac:picMkLst>
            <pc:docMk/>
            <pc:sldMk cId="4033910687" sldId="278"/>
            <ac:picMk id="9" creationId="{381A5D15-0B06-1577-A9CF-092AC7E2938C}"/>
          </ac:picMkLst>
        </pc:picChg>
      </pc:sldChg>
      <pc:sldChg chg="modSp">
        <pc:chgData name="Stephen Oh" userId="S::ohs9@mcmaster.ca::0f82d3b7-71a5-4adb-98ac-d577ec1a6cda" providerId="AD" clId="Web-{05F175C7-9779-420B-A18A-53A2FFDB052D}" dt="2023-03-31T18:23:04.021" v="167" actId="20577"/>
        <pc:sldMkLst>
          <pc:docMk/>
          <pc:sldMk cId="3651308618" sldId="280"/>
        </pc:sldMkLst>
        <pc:spChg chg="mod">
          <ac:chgData name="Stephen Oh" userId="S::ohs9@mcmaster.ca::0f82d3b7-71a5-4adb-98ac-d577ec1a6cda" providerId="AD" clId="Web-{05F175C7-9779-420B-A18A-53A2FFDB052D}" dt="2023-03-31T18:13:02.944" v="57" actId="1076"/>
          <ac:spMkLst>
            <pc:docMk/>
            <pc:sldMk cId="3651308618" sldId="280"/>
            <ac:spMk id="4" creationId="{41AFB047-C6D2-48BB-C9AB-CFA124E66249}"/>
          </ac:spMkLst>
        </pc:spChg>
        <pc:spChg chg="mod">
          <ac:chgData name="Stephen Oh" userId="S::ohs9@mcmaster.ca::0f82d3b7-71a5-4adb-98ac-d577ec1a6cda" providerId="AD" clId="Web-{05F175C7-9779-420B-A18A-53A2FFDB052D}" dt="2023-03-31T18:23:04.021" v="167" actId="20577"/>
          <ac:spMkLst>
            <pc:docMk/>
            <pc:sldMk cId="3651308618" sldId="280"/>
            <ac:spMk id="5" creationId="{7A4B6186-FBAE-4BE9-1206-A5F1C191A91B}"/>
          </ac:spMkLst>
        </pc:spChg>
      </pc:sldChg>
    </pc:docChg>
  </pc:docChgLst>
  <pc:docChgLst>
    <pc:chgData name="Stephen Oh" userId="S::ohs9@mcmaster.ca::0f82d3b7-71a5-4adb-98ac-d577ec1a6cda" providerId="AD" clId="Web-{ADAE5D39-3F33-4A5F-B248-47E3AC32F132}"/>
    <pc:docChg chg="modSld">
      <pc:chgData name="Stephen Oh" userId="S::ohs9@mcmaster.ca::0f82d3b7-71a5-4adb-98ac-d577ec1a6cda" providerId="AD" clId="Web-{ADAE5D39-3F33-4A5F-B248-47E3AC32F132}" dt="2023-03-31T22:50:25.931" v="95" actId="20577"/>
      <pc:docMkLst>
        <pc:docMk/>
      </pc:docMkLst>
      <pc:sldChg chg="modSp">
        <pc:chgData name="Stephen Oh" userId="S::ohs9@mcmaster.ca::0f82d3b7-71a5-4adb-98ac-d577ec1a6cda" providerId="AD" clId="Web-{ADAE5D39-3F33-4A5F-B248-47E3AC32F132}" dt="2023-03-31T22:50:25.931" v="95" actId="20577"/>
        <pc:sldMkLst>
          <pc:docMk/>
          <pc:sldMk cId="24428250" sldId="274"/>
        </pc:sldMkLst>
        <pc:spChg chg="mod">
          <ac:chgData name="Stephen Oh" userId="S::ohs9@mcmaster.ca::0f82d3b7-71a5-4adb-98ac-d577ec1a6cda" providerId="AD" clId="Web-{ADAE5D39-3F33-4A5F-B248-47E3AC32F132}" dt="2023-03-31T22:50:18.837" v="83" actId="20577"/>
          <ac:spMkLst>
            <pc:docMk/>
            <pc:sldMk cId="24428250" sldId="274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ADAE5D39-3F33-4A5F-B248-47E3AC32F132}" dt="2023-03-31T22:50:21.728" v="90" actId="20577"/>
          <ac:spMkLst>
            <pc:docMk/>
            <pc:sldMk cId="24428250" sldId="274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ADAE5D39-3F33-4A5F-B248-47E3AC32F132}" dt="2023-03-31T22:50:25.931" v="95" actId="20577"/>
          <ac:spMkLst>
            <pc:docMk/>
            <pc:sldMk cId="24428250" sldId="274"/>
            <ac:spMk id="12" creationId="{EAD6A8C0-D2DF-C9FC-132B-CAF2C7BA5B2F}"/>
          </ac:spMkLst>
        </pc:spChg>
      </pc:sldChg>
      <pc:sldChg chg="modSp">
        <pc:chgData name="Stephen Oh" userId="S::ohs9@mcmaster.ca::0f82d3b7-71a5-4adb-98ac-d577ec1a6cda" providerId="AD" clId="Web-{ADAE5D39-3F33-4A5F-B248-47E3AC32F132}" dt="2023-03-31T22:50:13.134" v="78" actId="20577"/>
        <pc:sldMkLst>
          <pc:docMk/>
          <pc:sldMk cId="3654364203" sldId="276"/>
        </pc:sldMkLst>
        <pc:spChg chg="mod">
          <ac:chgData name="Stephen Oh" userId="S::ohs9@mcmaster.ca::0f82d3b7-71a5-4adb-98ac-d577ec1a6cda" providerId="AD" clId="Web-{ADAE5D39-3F33-4A5F-B248-47E3AC32F132}" dt="2023-03-31T22:50:03.946" v="64" actId="20577"/>
          <ac:spMkLst>
            <pc:docMk/>
            <pc:sldMk cId="3654364203" sldId="276"/>
            <ac:spMk id="10" creationId="{CBC01C56-0098-33AD-12B1-3A2D71F21B48}"/>
          </ac:spMkLst>
        </pc:spChg>
        <pc:spChg chg="mod">
          <ac:chgData name="Stephen Oh" userId="S::ohs9@mcmaster.ca::0f82d3b7-71a5-4adb-98ac-d577ec1a6cda" providerId="AD" clId="Web-{ADAE5D39-3F33-4A5F-B248-47E3AC32F132}" dt="2023-03-31T22:50:07.853" v="71" actId="20577"/>
          <ac:spMkLst>
            <pc:docMk/>
            <pc:sldMk cId="3654364203" sldId="276"/>
            <ac:spMk id="11" creationId="{72BAB1E8-EC61-5D2C-318D-0FAA4C346089}"/>
          </ac:spMkLst>
        </pc:spChg>
        <pc:spChg chg="mod">
          <ac:chgData name="Stephen Oh" userId="S::ohs9@mcmaster.ca::0f82d3b7-71a5-4adb-98ac-d577ec1a6cda" providerId="AD" clId="Web-{ADAE5D39-3F33-4A5F-B248-47E3AC32F132}" dt="2023-03-31T22:50:13.134" v="78" actId="20577"/>
          <ac:spMkLst>
            <pc:docMk/>
            <pc:sldMk cId="3654364203" sldId="276"/>
            <ac:spMk id="12" creationId="{EAD6A8C0-D2DF-C9FC-132B-CAF2C7BA5B2F}"/>
          </ac:spMkLst>
        </pc:spChg>
      </pc:sldChg>
      <pc:sldChg chg="modSp">
        <pc:chgData name="Stephen Oh" userId="S::ohs9@mcmaster.ca::0f82d3b7-71a5-4adb-98ac-d577ec1a6cda" providerId="AD" clId="Web-{ADAE5D39-3F33-4A5F-B248-47E3AC32F132}" dt="2023-03-31T22:41:37.397" v="58" actId="20577"/>
        <pc:sldMkLst>
          <pc:docMk/>
          <pc:sldMk cId="4033910687" sldId="278"/>
        </pc:sldMkLst>
        <pc:spChg chg="mod">
          <ac:chgData name="Stephen Oh" userId="S::ohs9@mcmaster.ca::0f82d3b7-71a5-4adb-98ac-d577ec1a6cda" providerId="AD" clId="Web-{ADAE5D39-3F33-4A5F-B248-47E3AC32F132}" dt="2023-03-31T22:41:37.397" v="58" actId="20577"/>
          <ac:spMkLst>
            <pc:docMk/>
            <pc:sldMk cId="4033910687" sldId="278"/>
            <ac:spMk id="12" creationId="{EAD6A8C0-D2DF-C9FC-132B-CAF2C7BA5B2F}"/>
          </ac:spMkLst>
        </pc:spChg>
      </pc:sldChg>
    </pc:docChg>
  </pc:docChgLst>
  <pc:docChgLst>
    <pc:chgData name="Stephen Oh" userId="S::ohs9@mcmaster.ca::0f82d3b7-71a5-4adb-98ac-d577ec1a6cda" providerId="AD" clId="Web-{6452ED7B-1CF4-4982-8DB5-092E0AD92E56}"/>
    <pc:docChg chg="modSld">
      <pc:chgData name="Stephen Oh" userId="S::ohs9@mcmaster.ca::0f82d3b7-71a5-4adb-98ac-d577ec1a6cda" providerId="AD" clId="Web-{6452ED7B-1CF4-4982-8DB5-092E0AD92E56}" dt="2023-03-31T23:28:41.286" v="5" actId="20577"/>
      <pc:docMkLst>
        <pc:docMk/>
      </pc:docMkLst>
      <pc:sldChg chg="modSp">
        <pc:chgData name="Stephen Oh" userId="S::ohs9@mcmaster.ca::0f82d3b7-71a5-4adb-98ac-d577ec1a6cda" providerId="AD" clId="Web-{6452ED7B-1CF4-4982-8DB5-092E0AD92E56}" dt="2023-03-31T23:09:45.255" v="1" actId="20577"/>
        <pc:sldMkLst>
          <pc:docMk/>
          <pc:sldMk cId="3654364203" sldId="276"/>
        </pc:sldMkLst>
        <pc:spChg chg="mod">
          <ac:chgData name="Stephen Oh" userId="S::ohs9@mcmaster.ca::0f82d3b7-71a5-4adb-98ac-d577ec1a6cda" providerId="AD" clId="Web-{6452ED7B-1CF4-4982-8DB5-092E0AD92E56}" dt="2023-03-31T23:09:45.255" v="1" actId="20577"/>
          <ac:spMkLst>
            <pc:docMk/>
            <pc:sldMk cId="3654364203" sldId="276"/>
            <ac:spMk id="11" creationId="{72BAB1E8-EC61-5D2C-318D-0FAA4C346089}"/>
          </ac:spMkLst>
        </pc:spChg>
      </pc:sldChg>
      <pc:sldChg chg="modSp">
        <pc:chgData name="Stephen Oh" userId="S::ohs9@mcmaster.ca::0f82d3b7-71a5-4adb-98ac-d577ec1a6cda" providerId="AD" clId="Web-{6452ED7B-1CF4-4982-8DB5-092E0AD92E56}" dt="2023-03-31T23:28:41.286" v="5" actId="20577"/>
        <pc:sldMkLst>
          <pc:docMk/>
          <pc:sldMk cId="4277510374" sldId="279"/>
        </pc:sldMkLst>
        <pc:spChg chg="mod">
          <ac:chgData name="Stephen Oh" userId="S::ohs9@mcmaster.ca::0f82d3b7-71a5-4adb-98ac-d577ec1a6cda" providerId="AD" clId="Web-{6452ED7B-1CF4-4982-8DB5-092E0AD92E56}" dt="2023-03-31T23:28:34.083" v="3" actId="20577"/>
          <ac:spMkLst>
            <pc:docMk/>
            <pc:sldMk cId="4277510374" sldId="279"/>
            <ac:spMk id="3" creationId="{FB2CCC19-373A-B8FA-386F-37354FA0337F}"/>
          </ac:spMkLst>
        </pc:spChg>
        <pc:spChg chg="mod">
          <ac:chgData name="Stephen Oh" userId="S::ohs9@mcmaster.ca::0f82d3b7-71a5-4adb-98ac-d577ec1a6cda" providerId="AD" clId="Web-{6452ED7B-1CF4-4982-8DB5-092E0AD92E56}" dt="2023-03-31T23:28:41.286" v="5" actId="20577"/>
          <ac:spMkLst>
            <pc:docMk/>
            <pc:sldMk cId="4277510374" sldId="279"/>
            <ac:spMk id="4" creationId="{D06A9EC0-01F4-0A71-451A-77BECE4A33F2}"/>
          </ac:spMkLst>
        </pc:spChg>
      </pc:sldChg>
    </pc:docChg>
  </pc:docChgLst>
  <pc:docChgLst>
    <pc:chgData name="Ahmed Nazir" userId="S::nazira1@mcmaster.ca::ff2554ab-a0f8-49f5-b68f-cb8c69da8204" providerId="AD" clId="Web-{9457209C-2038-4353-8038-2716E907732B}"/>
    <pc:docChg chg="modSld">
      <pc:chgData name="Ahmed Nazir" userId="S::nazira1@mcmaster.ca::ff2554ab-a0f8-49f5-b68f-cb8c69da8204" providerId="AD" clId="Web-{9457209C-2038-4353-8038-2716E907732B}" dt="2023-03-31T21:48:21.728" v="1" actId="20577"/>
      <pc:docMkLst>
        <pc:docMk/>
      </pc:docMkLst>
      <pc:sldChg chg="modSp">
        <pc:chgData name="Ahmed Nazir" userId="S::nazira1@mcmaster.ca::ff2554ab-a0f8-49f5-b68f-cb8c69da8204" providerId="AD" clId="Web-{9457209C-2038-4353-8038-2716E907732B}" dt="2023-03-31T21:47:35.352" v="0" actId="20577"/>
        <pc:sldMkLst>
          <pc:docMk/>
          <pc:sldMk cId="3323836570" sldId="275"/>
        </pc:sldMkLst>
        <pc:spChg chg="mod">
          <ac:chgData name="Ahmed Nazir" userId="S::nazira1@mcmaster.ca::ff2554ab-a0f8-49f5-b68f-cb8c69da8204" providerId="AD" clId="Web-{9457209C-2038-4353-8038-2716E907732B}" dt="2023-03-31T21:47:35.352" v="0" actId="20577"/>
          <ac:spMkLst>
            <pc:docMk/>
            <pc:sldMk cId="3323836570" sldId="275"/>
            <ac:spMk id="2" creationId="{83B63099-B798-79E0-3D45-6BB9C66EB3A8}"/>
          </ac:spMkLst>
        </pc:spChg>
      </pc:sldChg>
      <pc:sldChg chg="modSp">
        <pc:chgData name="Ahmed Nazir" userId="S::nazira1@mcmaster.ca::ff2554ab-a0f8-49f5-b68f-cb8c69da8204" providerId="AD" clId="Web-{9457209C-2038-4353-8038-2716E907732B}" dt="2023-03-31T21:48:21.728" v="1" actId="20577"/>
        <pc:sldMkLst>
          <pc:docMk/>
          <pc:sldMk cId="3651308618" sldId="280"/>
        </pc:sldMkLst>
        <pc:spChg chg="mod">
          <ac:chgData name="Ahmed Nazir" userId="S::nazira1@mcmaster.ca::ff2554ab-a0f8-49f5-b68f-cb8c69da8204" providerId="AD" clId="Web-{9457209C-2038-4353-8038-2716E907732B}" dt="2023-03-31T21:48:21.728" v="1" actId="20577"/>
          <ac:spMkLst>
            <pc:docMk/>
            <pc:sldMk cId="3651308618" sldId="280"/>
            <ac:spMk id="5" creationId="{7A4B6186-FBAE-4BE9-1206-A5F1C191A91B}"/>
          </ac:spMkLst>
        </pc:spChg>
      </pc:sldChg>
    </pc:docChg>
  </pc:docChgLst>
  <pc:docChgLst>
    <pc:chgData name="Tioluwalayomi Babayeju" userId="S::babayejt@mcmaster.ca::261ed77d-6c7b-484d-9e67-be445fcc4d22" providerId="AD" clId="Web-{22826757-5C79-4598-8350-6AA01E94E21F}"/>
    <pc:docChg chg="modSld">
      <pc:chgData name="Tioluwalayomi Babayeju" userId="S::babayejt@mcmaster.ca::261ed77d-6c7b-484d-9e67-be445fcc4d22" providerId="AD" clId="Web-{22826757-5C79-4598-8350-6AA01E94E21F}" dt="2023-03-31T22:51:44.952" v="109" actId="1076"/>
      <pc:docMkLst>
        <pc:docMk/>
      </pc:docMkLst>
      <pc:sldChg chg="modSp">
        <pc:chgData name="Tioluwalayomi Babayeju" userId="S::babayejt@mcmaster.ca::261ed77d-6c7b-484d-9e67-be445fcc4d22" providerId="AD" clId="Web-{22826757-5C79-4598-8350-6AA01E94E21F}" dt="2023-03-31T22:49:17.264" v="29" actId="20577"/>
        <pc:sldMkLst>
          <pc:docMk/>
          <pc:sldMk cId="24428250" sldId="274"/>
        </pc:sldMkLst>
        <pc:spChg chg="mod">
          <ac:chgData name="Tioluwalayomi Babayeju" userId="S::babayejt@mcmaster.ca::261ed77d-6c7b-484d-9e67-be445fcc4d22" providerId="AD" clId="Web-{22826757-5C79-4598-8350-6AA01E94E21F}" dt="2023-03-31T22:49:17.264" v="29" actId="20577"/>
          <ac:spMkLst>
            <pc:docMk/>
            <pc:sldMk cId="24428250" sldId="274"/>
            <ac:spMk id="12" creationId="{EAD6A8C0-D2DF-C9FC-132B-CAF2C7BA5B2F}"/>
          </ac:spMkLst>
        </pc:spChg>
      </pc:sldChg>
      <pc:sldChg chg="modSp">
        <pc:chgData name="Tioluwalayomi Babayeju" userId="S::babayejt@mcmaster.ca::261ed77d-6c7b-484d-9e67-be445fcc4d22" providerId="AD" clId="Web-{22826757-5C79-4598-8350-6AA01E94E21F}" dt="2023-03-31T22:50:20.513" v="96" actId="20577"/>
        <pc:sldMkLst>
          <pc:docMk/>
          <pc:sldMk cId="3323836570" sldId="275"/>
        </pc:sldMkLst>
        <pc:spChg chg="mod">
          <ac:chgData name="Tioluwalayomi Babayeju" userId="S::babayejt@mcmaster.ca::261ed77d-6c7b-484d-9e67-be445fcc4d22" providerId="AD" clId="Web-{22826757-5C79-4598-8350-6AA01E94E21F}" dt="2023-03-31T22:50:20.513" v="96" actId="20577"/>
          <ac:spMkLst>
            <pc:docMk/>
            <pc:sldMk cId="3323836570" sldId="275"/>
            <ac:spMk id="9" creationId="{A3B5D8F3-DAD1-CEA2-F698-2BAC72DF551C}"/>
          </ac:spMkLst>
        </pc:spChg>
      </pc:sldChg>
      <pc:sldChg chg="modSp">
        <pc:chgData name="Tioluwalayomi Babayeju" userId="S::babayejt@mcmaster.ca::261ed77d-6c7b-484d-9e67-be445fcc4d22" providerId="AD" clId="Web-{22826757-5C79-4598-8350-6AA01E94E21F}" dt="2023-03-31T22:50:51.153" v="103" actId="20577"/>
        <pc:sldMkLst>
          <pc:docMk/>
          <pc:sldMk cId="3654364203" sldId="276"/>
        </pc:sldMkLst>
        <pc:spChg chg="mod">
          <ac:chgData name="Tioluwalayomi Babayeju" userId="S::babayejt@mcmaster.ca::261ed77d-6c7b-484d-9e67-be445fcc4d22" providerId="AD" clId="Web-{22826757-5C79-4598-8350-6AA01E94E21F}" dt="2023-03-31T22:50:51.153" v="103" actId="20577"/>
          <ac:spMkLst>
            <pc:docMk/>
            <pc:sldMk cId="3654364203" sldId="276"/>
            <ac:spMk id="12" creationId="{EAD6A8C0-D2DF-C9FC-132B-CAF2C7BA5B2F}"/>
          </ac:spMkLst>
        </pc:spChg>
      </pc:sldChg>
      <pc:sldChg chg="delSp modSp">
        <pc:chgData name="Tioluwalayomi Babayeju" userId="S::babayejt@mcmaster.ca::261ed77d-6c7b-484d-9e67-be445fcc4d22" providerId="AD" clId="Web-{22826757-5C79-4598-8350-6AA01E94E21F}" dt="2023-03-31T22:51:44.952" v="109" actId="1076"/>
        <pc:sldMkLst>
          <pc:docMk/>
          <pc:sldMk cId="2936019905" sldId="277"/>
        </pc:sldMkLst>
        <pc:spChg chg="mod">
          <ac:chgData name="Tioluwalayomi Babayeju" userId="S::babayejt@mcmaster.ca::261ed77d-6c7b-484d-9e67-be445fcc4d22" providerId="AD" clId="Web-{22826757-5C79-4598-8350-6AA01E94E21F}" dt="2023-03-31T22:51:40.187" v="108" actId="1076"/>
          <ac:spMkLst>
            <pc:docMk/>
            <pc:sldMk cId="2936019905" sldId="277"/>
            <ac:spMk id="26" creationId="{269DD63E-F5C7-EF62-BA44-F271165EBD4F}"/>
          </ac:spMkLst>
        </pc:spChg>
        <pc:spChg chg="mod">
          <ac:chgData name="Tioluwalayomi Babayeju" userId="S::babayejt@mcmaster.ca::261ed77d-6c7b-484d-9e67-be445fcc4d22" providerId="AD" clId="Web-{22826757-5C79-4598-8350-6AA01E94E21F}" dt="2023-03-31T22:51:44.952" v="109" actId="1076"/>
          <ac:spMkLst>
            <pc:docMk/>
            <pc:sldMk cId="2936019905" sldId="277"/>
            <ac:spMk id="28" creationId="{B4ECEC1B-0EA5-6FBA-95E4-CC90E1F94438}"/>
          </ac:spMkLst>
        </pc:spChg>
        <pc:spChg chg="del mod">
          <ac:chgData name="Tioluwalayomi Babayeju" userId="S::babayejt@mcmaster.ca::261ed77d-6c7b-484d-9e67-be445fcc4d22" providerId="AD" clId="Web-{22826757-5C79-4598-8350-6AA01E94E21F}" dt="2023-03-31T22:51:25.453" v="106"/>
          <ac:spMkLst>
            <pc:docMk/>
            <pc:sldMk cId="2936019905" sldId="277"/>
            <ac:spMk id="31" creationId="{44867665-0FA2-E285-B900-17022A7FF5CA}"/>
          </ac:spMkLst>
        </pc:spChg>
      </pc:sldChg>
    </pc:docChg>
  </pc:docChgLst>
  <pc:docChgLst>
    <pc:chgData name="Stephen Oh" userId="S::ohs9@mcmaster.ca::0f82d3b7-71a5-4adb-98ac-d577ec1a6cda" providerId="AD" clId="Web-{C923E8E8-01B4-40A2-9C0B-2557B8C486F4}"/>
    <pc:docChg chg="addSld delSld modSld sldOrd">
      <pc:chgData name="Stephen Oh" userId="S::ohs9@mcmaster.ca::0f82d3b7-71a5-4adb-98ac-d577ec1a6cda" providerId="AD" clId="Web-{C923E8E8-01B4-40A2-9C0B-2557B8C486F4}" dt="2023-03-30T23:40:29.500" v="83" actId="1076"/>
      <pc:docMkLst>
        <pc:docMk/>
      </pc:docMkLst>
      <pc:sldChg chg="delSp modSp">
        <pc:chgData name="Stephen Oh" userId="S::ohs9@mcmaster.ca::0f82d3b7-71a5-4adb-98ac-d577ec1a6cda" providerId="AD" clId="Web-{C923E8E8-01B4-40A2-9C0B-2557B8C486F4}" dt="2023-03-30T23:09:55.410" v="25" actId="20577"/>
        <pc:sldMkLst>
          <pc:docMk/>
          <pc:sldMk cId="2740726767" sldId="257"/>
        </pc:sldMkLst>
        <pc:spChg chg="mod">
          <ac:chgData name="Stephen Oh" userId="S::ohs9@mcmaster.ca::0f82d3b7-71a5-4adb-98ac-d577ec1a6cda" providerId="AD" clId="Web-{C923E8E8-01B4-40A2-9C0B-2557B8C486F4}" dt="2023-03-30T23:09:55.410" v="25" actId="20577"/>
          <ac:spMkLst>
            <pc:docMk/>
            <pc:sldMk cId="2740726767" sldId="257"/>
            <ac:spMk id="7" creationId="{A2A6CCF9-11D5-8C17-C234-1EFB10EDA0B1}"/>
          </ac:spMkLst>
        </pc:spChg>
        <pc:spChg chg="del mod">
          <ac:chgData name="Stephen Oh" userId="S::ohs9@mcmaster.ca::0f82d3b7-71a5-4adb-98ac-d577ec1a6cda" providerId="AD" clId="Web-{C923E8E8-01B4-40A2-9C0B-2557B8C486F4}" dt="2023-03-30T23:08:01.068" v="4"/>
          <ac:spMkLst>
            <pc:docMk/>
            <pc:sldMk cId="2740726767" sldId="257"/>
            <ac:spMk id="8" creationId="{7ABAC843-65C8-646E-9C0E-9F601E48BEB2}"/>
          </ac:spMkLst>
        </pc:spChg>
        <pc:spChg chg="mod">
          <ac:chgData name="Stephen Oh" userId="S::ohs9@mcmaster.ca::0f82d3b7-71a5-4adb-98ac-d577ec1a6cda" providerId="AD" clId="Web-{C923E8E8-01B4-40A2-9C0B-2557B8C486F4}" dt="2023-03-30T23:08:20.880" v="8" actId="1076"/>
          <ac:spMkLst>
            <pc:docMk/>
            <pc:sldMk cId="2740726767" sldId="257"/>
            <ac:spMk id="9" creationId="{7B374157-4EA7-B535-B638-2DFE292F0D41}"/>
          </ac:spMkLst>
        </pc:spChg>
        <pc:spChg chg="mod">
          <ac:chgData name="Stephen Oh" userId="S::ohs9@mcmaster.ca::0f82d3b7-71a5-4adb-98ac-d577ec1a6cda" providerId="AD" clId="Web-{C923E8E8-01B4-40A2-9C0B-2557B8C486F4}" dt="2023-03-30T23:08:40.973" v="11" actId="1076"/>
          <ac:spMkLst>
            <pc:docMk/>
            <pc:sldMk cId="2740726767" sldId="257"/>
            <ac:spMk id="10" creationId="{1407C472-A495-A0F2-F9B7-6138329E6EAB}"/>
          </ac:spMkLst>
        </pc:spChg>
        <pc:graphicFrameChg chg="modGraphic">
          <ac:chgData name="Stephen Oh" userId="S::ohs9@mcmaster.ca::0f82d3b7-71a5-4adb-98ac-d577ec1a6cda" providerId="AD" clId="Web-{C923E8E8-01B4-40A2-9C0B-2557B8C486F4}" dt="2023-03-30T23:07:47.912" v="2" actId="20577"/>
          <ac:graphicFrameMkLst>
            <pc:docMk/>
            <pc:sldMk cId="2740726767" sldId="257"/>
            <ac:graphicFrameMk id="4" creationId="{69990420-24F2-C89B-C0BB-AD31E8CB58BE}"/>
          </ac:graphicFrameMkLst>
        </pc:graphicFrameChg>
      </pc:sldChg>
      <pc:sldChg chg="modSp">
        <pc:chgData name="Stephen Oh" userId="S::ohs9@mcmaster.ca::0f82d3b7-71a5-4adb-98ac-d577ec1a6cda" providerId="AD" clId="Web-{C923E8E8-01B4-40A2-9C0B-2557B8C486F4}" dt="2023-03-30T23:10:50.690" v="33" actId="20577"/>
        <pc:sldMkLst>
          <pc:docMk/>
          <pc:sldMk cId="3895098190" sldId="258"/>
        </pc:sldMkLst>
        <pc:spChg chg="mod">
          <ac:chgData name="Stephen Oh" userId="S::ohs9@mcmaster.ca::0f82d3b7-71a5-4adb-98ac-d577ec1a6cda" providerId="AD" clId="Web-{C923E8E8-01B4-40A2-9C0B-2557B8C486F4}" dt="2023-03-30T23:10:50.690" v="33" actId="20577"/>
          <ac:spMkLst>
            <pc:docMk/>
            <pc:sldMk cId="3895098190" sldId="258"/>
            <ac:spMk id="15" creationId="{23C07382-072F-B7F0-BC5E-FB5EC06A0CBE}"/>
          </ac:spMkLst>
        </pc:spChg>
        <pc:spChg chg="mod">
          <ac:chgData name="Stephen Oh" userId="S::ohs9@mcmaster.ca::0f82d3b7-71a5-4adb-98ac-d577ec1a6cda" providerId="AD" clId="Web-{C923E8E8-01B4-40A2-9C0B-2557B8C486F4}" dt="2023-03-30T23:10:41.753" v="31" actId="20577"/>
          <ac:spMkLst>
            <pc:docMk/>
            <pc:sldMk cId="3895098190" sldId="258"/>
            <ac:spMk id="18" creationId="{6691B81D-60C0-ACB6-FB34-44BF704A1C98}"/>
          </ac:spMkLst>
        </pc:spChg>
      </pc:sldChg>
      <pc:sldChg chg="del">
        <pc:chgData name="Stephen Oh" userId="S::ohs9@mcmaster.ca::0f82d3b7-71a5-4adb-98ac-d577ec1a6cda" providerId="AD" clId="Web-{C923E8E8-01B4-40A2-9C0B-2557B8C486F4}" dt="2023-03-30T23:17:29.059" v="68"/>
        <pc:sldMkLst>
          <pc:docMk/>
          <pc:sldMk cId="3595651338" sldId="259"/>
        </pc:sldMkLst>
      </pc:sldChg>
      <pc:sldChg chg="del">
        <pc:chgData name="Stephen Oh" userId="S::ohs9@mcmaster.ca::0f82d3b7-71a5-4adb-98ac-d577ec1a6cda" providerId="AD" clId="Web-{C923E8E8-01B4-40A2-9C0B-2557B8C486F4}" dt="2023-03-30T23:17:27.028" v="67"/>
        <pc:sldMkLst>
          <pc:docMk/>
          <pc:sldMk cId="4144795920" sldId="267"/>
        </pc:sldMkLst>
      </pc:sldChg>
      <pc:sldChg chg="del">
        <pc:chgData name="Stephen Oh" userId="S::ohs9@mcmaster.ca::0f82d3b7-71a5-4adb-98ac-d577ec1a6cda" providerId="AD" clId="Web-{C923E8E8-01B4-40A2-9C0B-2557B8C486F4}" dt="2023-03-30T23:17:25.122" v="66"/>
        <pc:sldMkLst>
          <pc:docMk/>
          <pc:sldMk cId="4046864641" sldId="268"/>
        </pc:sldMkLst>
      </pc:sldChg>
      <pc:sldChg chg="modSp">
        <pc:chgData name="Stephen Oh" userId="S::ohs9@mcmaster.ca::0f82d3b7-71a5-4adb-98ac-d577ec1a6cda" providerId="AD" clId="Web-{C923E8E8-01B4-40A2-9C0B-2557B8C486F4}" dt="2023-03-30T23:40:29.500" v="83" actId="1076"/>
        <pc:sldMkLst>
          <pc:docMk/>
          <pc:sldMk cId="4112728827" sldId="269"/>
        </pc:sldMkLst>
        <pc:spChg chg="mod">
          <ac:chgData name="Stephen Oh" userId="S::ohs9@mcmaster.ca::0f82d3b7-71a5-4adb-98ac-d577ec1a6cda" providerId="AD" clId="Web-{C923E8E8-01B4-40A2-9C0B-2557B8C486F4}" dt="2023-03-30T23:40:29.484" v="81" actId="1076"/>
          <ac:spMkLst>
            <pc:docMk/>
            <pc:sldMk cId="4112728827" sldId="269"/>
            <ac:spMk id="3" creationId="{0CDD2FA5-3269-FAFA-E486-4532D26A23A8}"/>
          </ac:spMkLst>
        </pc:spChg>
        <pc:spChg chg="mod">
          <ac:chgData name="Stephen Oh" userId="S::ohs9@mcmaster.ca::0f82d3b7-71a5-4adb-98ac-d577ec1a6cda" providerId="AD" clId="Web-{C923E8E8-01B4-40A2-9C0B-2557B8C486F4}" dt="2023-03-30T23:40:29.484" v="82" actId="1076"/>
          <ac:spMkLst>
            <pc:docMk/>
            <pc:sldMk cId="4112728827" sldId="269"/>
            <ac:spMk id="4" creationId="{57A38895-A74E-396A-0B8B-A6A8607E870E}"/>
          </ac:spMkLst>
        </pc:spChg>
        <pc:spChg chg="mod">
          <ac:chgData name="Stephen Oh" userId="S::ohs9@mcmaster.ca::0f82d3b7-71a5-4adb-98ac-d577ec1a6cda" providerId="AD" clId="Web-{C923E8E8-01B4-40A2-9C0B-2557B8C486F4}" dt="2023-03-30T23:40:29.500" v="83" actId="1076"/>
          <ac:spMkLst>
            <pc:docMk/>
            <pc:sldMk cId="4112728827" sldId="269"/>
            <ac:spMk id="5" creationId="{E44C6BFC-CBF5-368A-2C06-B18CDD4A32F8}"/>
          </ac:spMkLst>
        </pc:spChg>
      </pc:sldChg>
      <pc:sldChg chg="addSp modSp">
        <pc:chgData name="Stephen Oh" userId="S::ohs9@mcmaster.ca::0f82d3b7-71a5-4adb-98ac-d577ec1a6cda" providerId="AD" clId="Web-{C923E8E8-01B4-40A2-9C0B-2557B8C486F4}" dt="2023-03-30T23:15:22.686" v="64" actId="20577"/>
        <pc:sldMkLst>
          <pc:docMk/>
          <pc:sldMk cId="4042793585" sldId="271"/>
        </pc:sldMkLst>
        <pc:spChg chg="add mod">
          <ac:chgData name="Stephen Oh" userId="S::ohs9@mcmaster.ca::0f82d3b7-71a5-4adb-98ac-d577ec1a6cda" providerId="AD" clId="Web-{C923E8E8-01B4-40A2-9C0B-2557B8C486F4}" dt="2023-03-30T23:14:28.453" v="51" actId="14100"/>
          <ac:spMkLst>
            <pc:docMk/>
            <pc:sldMk cId="4042793585" sldId="271"/>
            <ac:spMk id="4" creationId="{2629679E-26AF-31E1-20B7-7DDFE7021AE8}"/>
          </ac:spMkLst>
        </pc:spChg>
        <pc:spChg chg="mod">
          <ac:chgData name="Stephen Oh" userId="S::ohs9@mcmaster.ca::0f82d3b7-71a5-4adb-98ac-d577ec1a6cda" providerId="AD" clId="Web-{C923E8E8-01B4-40A2-9C0B-2557B8C486F4}" dt="2023-03-30T23:15:22.686" v="64" actId="20577"/>
          <ac:spMkLst>
            <pc:docMk/>
            <pc:sldMk cId="4042793585" sldId="271"/>
            <ac:spMk id="8" creationId="{A8C52748-EF85-7AC5-1FED-5E461204520A}"/>
          </ac:spMkLst>
        </pc:spChg>
      </pc:sldChg>
      <pc:sldChg chg="modSp">
        <pc:chgData name="Stephen Oh" userId="S::ohs9@mcmaster.ca::0f82d3b7-71a5-4adb-98ac-d577ec1a6cda" providerId="AD" clId="Web-{C923E8E8-01B4-40A2-9C0B-2557B8C486F4}" dt="2023-03-30T23:12:06.845" v="44" actId="1076"/>
        <pc:sldMkLst>
          <pc:docMk/>
          <pc:sldMk cId="1850288851" sldId="272"/>
        </pc:sldMkLst>
        <pc:spChg chg="mod">
          <ac:chgData name="Stephen Oh" userId="S::ohs9@mcmaster.ca::0f82d3b7-71a5-4adb-98ac-d577ec1a6cda" providerId="AD" clId="Web-{C923E8E8-01B4-40A2-9C0B-2557B8C486F4}" dt="2023-03-30T23:12:06.845" v="44" actId="1076"/>
          <ac:spMkLst>
            <pc:docMk/>
            <pc:sldMk cId="1850288851" sldId="272"/>
            <ac:spMk id="3" creationId="{169395D2-76CE-BF59-D079-C679629708E0}"/>
          </ac:spMkLst>
        </pc:spChg>
      </pc:sldChg>
      <pc:sldChg chg="del">
        <pc:chgData name="Stephen Oh" userId="S::ohs9@mcmaster.ca::0f82d3b7-71a5-4adb-98ac-d577ec1a6cda" providerId="AD" clId="Web-{C923E8E8-01B4-40A2-9C0B-2557B8C486F4}" dt="2023-03-30T23:17:20.778" v="65"/>
        <pc:sldMkLst>
          <pc:docMk/>
          <pc:sldMk cId="4176582696" sldId="273"/>
        </pc:sldMkLst>
      </pc:sldChg>
      <pc:sldChg chg="modSp">
        <pc:chgData name="Stephen Oh" userId="S::ohs9@mcmaster.ca::0f82d3b7-71a5-4adb-98ac-d577ec1a6cda" providerId="AD" clId="Web-{C923E8E8-01B4-40A2-9C0B-2557B8C486F4}" dt="2023-03-30T23:11:28.111" v="43" actId="20577"/>
        <pc:sldMkLst>
          <pc:docMk/>
          <pc:sldMk cId="24428250" sldId="274"/>
        </pc:sldMkLst>
        <pc:spChg chg="mod">
          <ac:chgData name="Stephen Oh" userId="S::ohs9@mcmaster.ca::0f82d3b7-71a5-4adb-98ac-d577ec1a6cda" providerId="AD" clId="Web-{C923E8E8-01B4-40A2-9C0B-2557B8C486F4}" dt="2023-03-30T23:11:28.111" v="43" actId="20577"/>
          <ac:spMkLst>
            <pc:docMk/>
            <pc:sldMk cId="24428250" sldId="274"/>
            <ac:spMk id="2" creationId="{9ABE6652-F33A-3419-8916-4FF1E0A6EDF4}"/>
          </ac:spMkLst>
        </pc:spChg>
      </pc:sldChg>
      <pc:sldChg chg="modSp">
        <pc:chgData name="Stephen Oh" userId="S::ohs9@mcmaster.ca::0f82d3b7-71a5-4adb-98ac-d577ec1a6cda" providerId="AD" clId="Web-{C923E8E8-01B4-40A2-9C0B-2557B8C486F4}" dt="2023-03-30T23:15:01.265" v="54" actId="20577"/>
        <pc:sldMkLst>
          <pc:docMk/>
          <pc:sldMk cId="3651308618" sldId="280"/>
        </pc:sldMkLst>
        <pc:spChg chg="mod">
          <ac:chgData name="Stephen Oh" userId="S::ohs9@mcmaster.ca::0f82d3b7-71a5-4adb-98ac-d577ec1a6cda" providerId="AD" clId="Web-{C923E8E8-01B4-40A2-9C0B-2557B8C486F4}" dt="2023-03-30T23:15:01.265" v="54" actId="20577"/>
          <ac:spMkLst>
            <pc:docMk/>
            <pc:sldMk cId="3651308618" sldId="280"/>
            <ac:spMk id="4" creationId="{41AFB047-C6D2-48BB-C9AB-CFA124E66249}"/>
          </ac:spMkLst>
        </pc:spChg>
      </pc:sldChg>
      <pc:sldChg chg="del">
        <pc:chgData name="Stephen Oh" userId="S::ohs9@mcmaster.ca::0f82d3b7-71a5-4adb-98ac-d577ec1a6cda" providerId="AD" clId="Web-{C923E8E8-01B4-40A2-9C0B-2557B8C486F4}" dt="2023-03-30T23:14:47.905" v="52"/>
        <pc:sldMkLst>
          <pc:docMk/>
          <pc:sldMk cId="32478068" sldId="282"/>
        </pc:sldMkLst>
      </pc:sldChg>
      <pc:sldChg chg="add ord replId">
        <pc:chgData name="Stephen Oh" userId="S::ohs9@mcmaster.ca::0f82d3b7-71a5-4adb-98ac-d577ec1a6cda" providerId="AD" clId="Web-{C923E8E8-01B4-40A2-9C0B-2557B8C486F4}" dt="2023-03-30T23:12:30.954" v="46"/>
        <pc:sldMkLst>
          <pc:docMk/>
          <pc:sldMk cId="3723962721" sldId="285"/>
        </pc:sldMkLst>
      </pc:sldChg>
    </pc:docChg>
  </pc:docChgLst>
  <pc:docChgLst>
    <pc:chgData name="Tioluwalayomi Babayeju" userId="S::babayejt@mcmaster.ca::261ed77d-6c7b-484d-9e67-be445fcc4d22" providerId="AD" clId="Web-{0922E5E8-8025-40AB-B7C3-B4AF01212F8E}"/>
    <pc:docChg chg="modSld">
      <pc:chgData name="Tioluwalayomi Babayeju" userId="S::babayejt@mcmaster.ca::261ed77d-6c7b-484d-9e67-be445fcc4d22" providerId="AD" clId="Web-{0922E5E8-8025-40AB-B7C3-B4AF01212F8E}" dt="2023-03-31T23:10:08.153" v="40" actId="20577"/>
      <pc:docMkLst>
        <pc:docMk/>
      </pc:docMkLst>
      <pc:sldChg chg="modSp">
        <pc:chgData name="Tioluwalayomi Babayeju" userId="S::babayejt@mcmaster.ca::261ed77d-6c7b-484d-9e67-be445fcc4d22" providerId="AD" clId="Web-{0922E5E8-8025-40AB-B7C3-B4AF01212F8E}" dt="2023-03-31T23:10:08.153" v="40" actId="20577"/>
        <pc:sldMkLst>
          <pc:docMk/>
          <pc:sldMk cId="2936019905" sldId="277"/>
        </pc:sldMkLst>
        <pc:spChg chg="mod">
          <ac:chgData name="Tioluwalayomi Babayeju" userId="S::babayejt@mcmaster.ca::261ed77d-6c7b-484d-9e67-be445fcc4d22" providerId="AD" clId="Web-{0922E5E8-8025-40AB-B7C3-B4AF01212F8E}" dt="2023-03-31T23:10:08.153" v="40" actId="20577"/>
          <ac:spMkLst>
            <pc:docMk/>
            <pc:sldMk cId="2936019905" sldId="277"/>
            <ac:spMk id="26" creationId="{269DD63E-F5C7-EF62-BA44-F271165EBD4F}"/>
          </ac:spMkLst>
        </pc:spChg>
      </pc:sldChg>
    </pc:docChg>
  </pc:docChgLst>
  <pc:docChgLst>
    <pc:chgData name="Stephen Oh" userId="S::ohs9@mcmaster.ca::0f82d3b7-71a5-4adb-98ac-d577ec1a6cda" providerId="AD" clId="Web-{D125FD29-14DF-40CF-A212-9F5189A8F814}"/>
    <pc:docChg chg="sldOrd">
      <pc:chgData name="Stephen Oh" userId="S::ohs9@mcmaster.ca::0f82d3b7-71a5-4adb-98ac-d577ec1a6cda" providerId="AD" clId="Web-{D125FD29-14DF-40CF-A212-9F5189A8F814}" dt="2023-03-30T23:00:01.035" v="3"/>
      <pc:docMkLst>
        <pc:docMk/>
      </pc:docMkLst>
      <pc:sldChg chg="ord">
        <pc:chgData name="Stephen Oh" userId="S::ohs9@mcmaster.ca::0f82d3b7-71a5-4adb-98ac-d577ec1a6cda" providerId="AD" clId="Web-{D125FD29-14DF-40CF-A212-9F5189A8F814}" dt="2023-03-30T23:00:01.035" v="3"/>
        <pc:sldMkLst>
          <pc:docMk/>
          <pc:sldMk cId="3595651338" sldId="259"/>
        </pc:sldMkLst>
      </pc:sldChg>
      <pc:sldChg chg="ord">
        <pc:chgData name="Stephen Oh" userId="S::ohs9@mcmaster.ca::0f82d3b7-71a5-4adb-98ac-d577ec1a6cda" providerId="AD" clId="Web-{D125FD29-14DF-40CF-A212-9F5189A8F814}" dt="2023-03-30T23:00:01.035" v="2"/>
        <pc:sldMkLst>
          <pc:docMk/>
          <pc:sldMk cId="4144795920" sldId="267"/>
        </pc:sldMkLst>
      </pc:sldChg>
      <pc:sldChg chg="ord">
        <pc:chgData name="Stephen Oh" userId="S::ohs9@mcmaster.ca::0f82d3b7-71a5-4adb-98ac-d577ec1a6cda" providerId="AD" clId="Web-{D125FD29-14DF-40CF-A212-9F5189A8F814}" dt="2023-03-30T23:00:01.020" v="1"/>
        <pc:sldMkLst>
          <pc:docMk/>
          <pc:sldMk cId="4046864641" sldId="268"/>
        </pc:sldMkLst>
      </pc:sldChg>
      <pc:sldChg chg="ord">
        <pc:chgData name="Stephen Oh" userId="S::ohs9@mcmaster.ca::0f82d3b7-71a5-4adb-98ac-d577ec1a6cda" providerId="AD" clId="Web-{D125FD29-14DF-40CF-A212-9F5189A8F814}" dt="2023-03-30T23:00:01.020" v="0"/>
        <pc:sldMkLst>
          <pc:docMk/>
          <pc:sldMk cId="4176582696" sldId="273"/>
        </pc:sldMkLst>
      </pc:sldChg>
    </pc:docChg>
  </pc:docChgLst>
  <pc:docChgLst>
    <pc:chgData name="Muhanad Sada" userId="S::sadam@mcmaster.ca::3ec39dab-f031-4d7b-8d66-076aa03c01f0" providerId="AD" clId="Web-{D93329CE-EDEA-46C3-A089-AE33FB4242C0}"/>
    <pc:docChg chg="modSld">
      <pc:chgData name="Muhanad Sada" userId="S::sadam@mcmaster.ca::3ec39dab-f031-4d7b-8d66-076aa03c01f0" providerId="AD" clId="Web-{D93329CE-EDEA-46C3-A089-AE33FB4242C0}" dt="2023-03-31T21:14:10.244" v="174" actId="20577"/>
      <pc:docMkLst>
        <pc:docMk/>
      </pc:docMkLst>
      <pc:sldChg chg="modSp">
        <pc:chgData name="Muhanad Sada" userId="S::sadam@mcmaster.ca::3ec39dab-f031-4d7b-8d66-076aa03c01f0" providerId="AD" clId="Web-{D93329CE-EDEA-46C3-A089-AE33FB4242C0}" dt="2023-03-31T21:12:42.041" v="108" actId="20577"/>
        <pc:sldMkLst>
          <pc:docMk/>
          <pc:sldMk cId="24428250" sldId="274"/>
        </pc:sldMkLst>
        <pc:spChg chg="mod">
          <ac:chgData name="Muhanad Sada" userId="S::sadam@mcmaster.ca::3ec39dab-f031-4d7b-8d66-076aa03c01f0" providerId="AD" clId="Web-{D93329CE-EDEA-46C3-A089-AE33FB4242C0}" dt="2023-03-31T21:12:42.041" v="108" actId="20577"/>
          <ac:spMkLst>
            <pc:docMk/>
            <pc:sldMk cId="24428250" sldId="274"/>
            <ac:spMk id="11" creationId="{72BAB1E8-EC61-5D2C-318D-0FAA4C346089}"/>
          </ac:spMkLst>
        </pc:spChg>
      </pc:sldChg>
      <pc:sldChg chg="modSp">
        <pc:chgData name="Muhanad Sada" userId="S::sadam@mcmaster.ca::3ec39dab-f031-4d7b-8d66-076aa03c01f0" providerId="AD" clId="Web-{D93329CE-EDEA-46C3-A089-AE33FB4242C0}" dt="2023-03-31T21:14:10.244" v="174" actId="20577"/>
        <pc:sldMkLst>
          <pc:docMk/>
          <pc:sldMk cId="3654364203" sldId="276"/>
        </pc:sldMkLst>
        <pc:spChg chg="mod">
          <ac:chgData name="Muhanad Sada" userId="S::sadam@mcmaster.ca::3ec39dab-f031-4d7b-8d66-076aa03c01f0" providerId="AD" clId="Web-{D93329CE-EDEA-46C3-A089-AE33FB4242C0}" dt="2023-03-31T21:14:10.244" v="174" actId="20577"/>
          <ac:spMkLst>
            <pc:docMk/>
            <pc:sldMk cId="3654364203" sldId="276"/>
            <ac:spMk id="11" creationId="{72BAB1E8-EC61-5D2C-318D-0FAA4C34608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1652D3-205A-C446-AF68-A7C5C536D3F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07626978-F57D-7246-9857-EEC2D1900908}">
      <dgm:prSet phldrT="[Text]"/>
      <dgm:spPr>
        <a:solidFill>
          <a:srgbClr val="FF0000"/>
        </a:solidFill>
      </dgm:spPr>
      <dgm:t>
        <a:bodyPr/>
        <a:lstStyle/>
        <a:p>
          <a:r>
            <a:rPr lang="en-US"/>
            <a:t>02/2023</a:t>
          </a:r>
        </a:p>
      </dgm:t>
    </dgm:pt>
    <dgm:pt modelId="{782B2944-AE76-FC47-BC34-D96980A0A9C4}" type="parTrans" cxnId="{994E2741-DC3B-BA48-8B94-841E31D5BA0A}">
      <dgm:prSet/>
      <dgm:spPr/>
      <dgm:t>
        <a:bodyPr/>
        <a:lstStyle/>
        <a:p>
          <a:endParaRPr lang="en-US"/>
        </a:p>
      </dgm:t>
    </dgm:pt>
    <dgm:pt modelId="{126D53F9-A980-5C46-BA36-86C6AE245795}" type="sibTrans" cxnId="{994E2741-DC3B-BA48-8B94-841E31D5BA0A}">
      <dgm:prSet/>
      <dgm:spPr/>
      <dgm:t>
        <a:bodyPr/>
        <a:lstStyle/>
        <a:p>
          <a:endParaRPr lang="en-US"/>
        </a:p>
      </dgm:t>
    </dgm:pt>
    <dgm:pt modelId="{31B3F58F-FF23-474C-9E05-C7A981CCB17E}">
      <dgm:prSet phldrT="[Text]"/>
      <dgm:spPr>
        <a:solidFill>
          <a:srgbClr val="FF0000"/>
        </a:solidFill>
      </dgm:spPr>
      <dgm:t>
        <a:bodyPr/>
        <a:lstStyle/>
        <a:p>
          <a:r>
            <a:rPr lang="en-US"/>
            <a:t>04/2023</a:t>
          </a:r>
        </a:p>
      </dgm:t>
    </dgm:pt>
    <dgm:pt modelId="{A1281924-88D7-A740-AE7F-A927FCBEF783}" type="parTrans" cxnId="{2FE32A65-8593-BE42-BC15-2E8EB47BC7E5}">
      <dgm:prSet/>
      <dgm:spPr/>
      <dgm:t>
        <a:bodyPr/>
        <a:lstStyle/>
        <a:p>
          <a:endParaRPr lang="en-US"/>
        </a:p>
      </dgm:t>
    </dgm:pt>
    <dgm:pt modelId="{30428B71-CEC7-7644-A161-1436BFF714C9}" type="sibTrans" cxnId="{2FE32A65-8593-BE42-BC15-2E8EB47BC7E5}">
      <dgm:prSet/>
      <dgm:spPr/>
      <dgm:t>
        <a:bodyPr/>
        <a:lstStyle/>
        <a:p>
          <a:endParaRPr lang="en-US"/>
        </a:p>
      </dgm:t>
    </dgm:pt>
    <dgm:pt modelId="{4FBA53E6-C7F7-8E40-97AC-DD8EB590A78C}">
      <dgm:prSet/>
      <dgm:spPr>
        <a:solidFill>
          <a:srgbClr val="FF0000"/>
        </a:solidFill>
      </dgm:spPr>
      <dgm:t>
        <a:bodyPr/>
        <a:lstStyle/>
        <a:p>
          <a:r>
            <a:rPr lang="en-US"/>
            <a:t>09/2022</a:t>
          </a:r>
        </a:p>
      </dgm:t>
    </dgm:pt>
    <dgm:pt modelId="{E66BA526-23EC-8441-A4C9-1F7E0C677948}" type="parTrans" cxnId="{6274184B-480D-EC4D-92D1-743A311407BE}">
      <dgm:prSet/>
      <dgm:spPr/>
      <dgm:t>
        <a:bodyPr/>
        <a:lstStyle/>
        <a:p>
          <a:endParaRPr lang="en-US"/>
        </a:p>
      </dgm:t>
    </dgm:pt>
    <dgm:pt modelId="{1D71C8E8-9883-4B41-A05E-32A7D2B71EBA}" type="sibTrans" cxnId="{6274184B-480D-EC4D-92D1-743A311407BE}">
      <dgm:prSet/>
      <dgm:spPr/>
      <dgm:t>
        <a:bodyPr/>
        <a:lstStyle/>
        <a:p>
          <a:endParaRPr lang="en-US"/>
        </a:p>
      </dgm:t>
    </dgm:pt>
    <dgm:pt modelId="{074AAA1F-011C-3747-9A1D-9DF75A8400D7}" type="pres">
      <dgm:prSet presAssocID="{B61652D3-205A-C446-AF68-A7C5C536D3F2}" presName="Name0" presStyleCnt="0">
        <dgm:presLayoutVars>
          <dgm:dir/>
          <dgm:animLvl val="lvl"/>
          <dgm:resizeHandles val="exact"/>
        </dgm:presLayoutVars>
      </dgm:prSet>
      <dgm:spPr/>
    </dgm:pt>
    <dgm:pt modelId="{F87D288D-F954-DE46-97CF-6EDBAC29F0B8}" type="pres">
      <dgm:prSet presAssocID="{4FBA53E6-C7F7-8E40-97AC-DD8EB590A78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5F2D359-7A55-5F43-89C3-679AA15F1E65}" type="pres">
      <dgm:prSet presAssocID="{1D71C8E8-9883-4B41-A05E-32A7D2B71EBA}" presName="parTxOnlySpace" presStyleCnt="0"/>
      <dgm:spPr/>
    </dgm:pt>
    <dgm:pt modelId="{E9D08220-B769-594A-AFBF-009682A93A32}" type="pres">
      <dgm:prSet presAssocID="{07626978-F57D-7246-9857-EEC2D190090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B0E74F4-2C5F-7F47-9B66-55C8E3334188}" type="pres">
      <dgm:prSet presAssocID="{126D53F9-A980-5C46-BA36-86C6AE245795}" presName="parTxOnlySpace" presStyleCnt="0"/>
      <dgm:spPr/>
    </dgm:pt>
    <dgm:pt modelId="{1E587B05-70BF-224E-AD8D-8ABCA6CC8E7F}" type="pres">
      <dgm:prSet presAssocID="{31B3F58F-FF23-474C-9E05-C7A981CCB17E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9A36A0B-B0BE-D84A-9D82-10F722557AA2}" type="presOf" srcId="{07626978-F57D-7246-9857-EEC2D1900908}" destId="{E9D08220-B769-594A-AFBF-009682A93A32}" srcOrd="0" destOrd="0" presId="urn:microsoft.com/office/officeart/2005/8/layout/chevron1"/>
    <dgm:cxn modelId="{994E2741-DC3B-BA48-8B94-841E31D5BA0A}" srcId="{B61652D3-205A-C446-AF68-A7C5C536D3F2}" destId="{07626978-F57D-7246-9857-EEC2D1900908}" srcOrd="1" destOrd="0" parTransId="{782B2944-AE76-FC47-BC34-D96980A0A9C4}" sibTransId="{126D53F9-A980-5C46-BA36-86C6AE245795}"/>
    <dgm:cxn modelId="{0B262642-4D60-694A-A9EB-3CD2E99B3664}" type="presOf" srcId="{31B3F58F-FF23-474C-9E05-C7A981CCB17E}" destId="{1E587B05-70BF-224E-AD8D-8ABCA6CC8E7F}" srcOrd="0" destOrd="0" presId="urn:microsoft.com/office/officeart/2005/8/layout/chevron1"/>
    <dgm:cxn modelId="{2FE32A65-8593-BE42-BC15-2E8EB47BC7E5}" srcId="{B61652D3-205A-C446-AF68-A7C5C536D3F2}" destId="{31B3F58F-FF23-474C-9E05-C7A981CCB17E}" srcOrd="2" destOrd="0" parTransId="{A1281924-88D7-A740-AE7F-A927FCBEF783}" sibTransId="{30428B71-CEC7-7644-A161-1436BFF714C9}"/>
    <dgm:cxn modelId="{6274184B-480D-EC4D-92D1-743A311407BE}" srcId="{B61652D3-205A-C446-AF68-A7C5C536D3F2}" destId="{4FBA53E6-C7F7-8E40-97AC-DD8EB590A78C}" srcOrd="0" destOrd="0" parTransId="{E66BA526-23EC-8441-A4C9-1F7E0C677948}" sibTransId="{1D71C8E8-9883-4B41-A05E-32A7D2B71EBA}"/>
    <dgm:cxn modelId="{D31D19B4-B670-EE47-913F-0E3C82738747}" type="presOf" srcId="{B61652D3-205A-C446-AF68-A7C5C536D3F2}" destId="{074AAA1F-011C-3747-9A1D-9DF75A8400D7}" srcOrd="0" destOrd="0" presId="urn:microsoft.com/office/officeart/2005/8/layout/chevron1"/>
    <dgm:cxn modelId="{4D8F8DFE-68E2-BB42-8A16-1B04F7ABA7D6}" type="presOf" srcId="{4FBA53E6-C7F7-8E40-97AC-DD8EB590A78C}" destId="{F87D288D-F954-DE46-97CF-6EDBAC29F0B8}" srcOrd="0" destOrd="0" presId="urn:microsoft.com/office/officeart/2005/8/layout/chevron1"/>
    <dgm:cxn modelId="{A9D579C1-6B37-8F4B-8472-0E2754C2D0F7}" type="presParOf" srcId="{074AAA1F-011C-3747-9A1D-9DF75A8400D7}" destId="{F87D288D-F954-DE46-97CF-6EDBAC29F0B8}" srcOrd="0" destOrd="0" presId="urn:microsoft.com/office/officeart/2005/8/layout/chevron1"/>
    <dgm:cxn modelId="{BF1A2ADD-5740-DE4D-9A7E-873654F3B8B0}" type="presParOf" srcId="{074AAA1F-011C-3747-9A1D-9DF75A8400D7}" destId="{B5F2D359-7A55-5F43-89C3-679AA15F1E65}" srcOrd="1" destOrd="0" presId="urn:microsoft.com/office/officeart/2005/8/layout/chevron1"/>
    <dgm:cxn modelId="{51C5688C-495B-E547-8223-21D9E3FC5E7C}" type="presParOf" srcId="{074AAA1F-011C-3747-9A1D-9DF75A8400D7}" destId="{E9D08220-B769-594A-AFBF-009682A93A32}" srcOrd="2" destOrd="0" presId="urn:microsoft.com/office/officeart/2005/8/layout/chevron1"/>
    <dgm:cxn modelId="{24839D4F-2CCF-8243-B121-F1AD350C6B42}" type="presParOf" srcId="{074AAA1F-011C-3747-9A1D-9DF75A8400D7}" destId="{4B0E74F4-2C5F-7F47-9B66-55C8E3334188}" srcOrd="3" destOrd="0" presId="urn:microsoft.com/office/officeart/2005/8/layout/chevron1"/>
    <dgm:cxn modelId="{14CAAD2F-A8E2-FD40-9C3B-8F7259B045AD}" type="presParOf" srcId="{074AAA1F-011C-3747-9A1D-9DF75A8400D7}" destId="{1E587B05-70BF-224E-AD8D-8ABCA6CC8E7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7D288D-F954-DE46-97CF-6EDBAC29F0B8}">
      <dsp:nvSpPr>
        <dsp:cNvPr id="0" name=""/>
        <dsp:cNvSpPr/>
      </dsp:nvSpPr>
      <dsp:spPr>
        <a:xfrm>
          <a:off x="3080" y="325725"/>
          <a:ext cx="3753370" cy="1501348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023" tIns="61341" rIns="61341" bIns="61341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09/2022</a:t>
          </a:r>
        </a:p>
      </dsp:txBody>
      <dsp:txXfrm>
        <a:off x="753754" y="325725"/>
        <a:ext cx="2252022" cy="1501348"/>
      </dsp:txXfrm>
    </dsp:sp>
    <dsp:sp modelId="{E9D08220-B769-594A-AFBF-009682A93A32}">
      <dsp:nvSpPr>
        <dsp:cNvPr id="0" name=""/>
        <dsp:cNvSpPr/>
      </dsp:nvSpPr>
      <dsp:spPr>
        <a:xfrm>
          <a:off x="3381114" y="325725"/>
          <a:ext cx="3753370" cy="1501348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023" tIns="61341" rIns="61341" bIns="61341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02/2023</a:t>
          </a:r>
        </a:p>
      </dsp:txBody>
      <dsp:txXfrm>
        <a:off x="4131788" y="325725"/>
        <a:ext cx="2252022" cy="1501348"/>
      </dsp:txXfrm>
    </dsp:sp>
    <dsp:sp modelId="{1E587B05-70BF-224E-AD8D-8ABCA6CC8E7F}">
      <dsp:nvSpPr>
        <dsp:cNvPr id="0" name=""/>
        <dsp:cNvSpPr/>
      </dsp:nvSpPr>
      <dsp:spPr>
        <a:xfrm>
          <a:off x="6759148" y="325725"/>
          <a:ext cx="3753370" cy="1501348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023" tIns="61341" rIns="61341" bIns="61341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04/2023</a:t>
          </a:r>
        </a:p>
      </dsp:txBody>
      <dsp:txXfrm>
        <a:off x="7509822" y="325725"/>
        <a:ext cx="2252022" cy="15013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4ECFE-6B57-1F47-9F23-079AD7ADD164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7F49F-D520-224B-8655-54ABEBAD2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016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F7F49F-D520-224B-8655-54ABEBAD25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07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25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07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7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1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31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578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0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46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59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F3D2D-E05B-5A49-97B0-942D1E07A149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ADE46-AD22-AE4C-850F-0DCA256E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3728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5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EF9B949-14E1-ECE8-FB39-51ED7D3A1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00" y="2406382"/>
            <a:ext cx="7607300" cy="203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95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6652-F33A-3419-8916-4FF1E0A6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Revision 1 Goals</a:t>
            </a:r>
            <a:endParaRPr lang="en-US" b="1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5" name="Graphic 4" descr="Processor outline">
            <a:extLst>
              <a:ext uri="{FF2B5EF4-FFF2-40B4-BE49-F238E27FC236}">
                <a16:creationId xmlns:a16="http://schemas.microsoft.com/office/drawing/2014/main" id="{8726821C-1879-879E-874C-89C372496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688404"/>
            <a:ext cx="914400" cy="914400"/>
          </a:xfrm>
          <a:prstGeom prst="rect">
            <a:avLst/>
          </a:prstGeom>
        </p:spPr>
      </p:pic>
      <p:pic>
        <p:nvPicPr>
          <p:cNvPr id="7" name="Graphic 6" descr="Swipe Gesture with solid fill">
            <a:extLst>
              <a:ext uri="{FF2B5EF4-FFF2-40B4-BE49-F238E27FC236}">
                <a16:creationId xmlns:a16="http://schemas.microsoft.com/office/drawing/2014/main" id="{BF29B38A-CD8C-3377-05E3-2F28BCD41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67979" y="1688404"/>
            <a:ext cx="914400" cy="914400"/>
          </a:xfrm>
          <a:prstGeom prst="rect">
            <a:avLst/>
          </a:prstGeom>
        </p:spPr>
      </p:pic>
      <p:pic>
        <p:nvPicPr>
          <p:cNvPr id="9" name="Graphic 8" descr="Computer outline">
            <a:extLst>
              <a:ext uri="{FF2B5EF4-FFF2-40B4-BE49-F238E27FC236}">
                <a16:creationId xmlns:a16="http://schemas.microsoft.com/office/drawing/2014/main" id="{381A5D15-0B06-1577-A9CF-092AC7E29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31216" y="1688404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C01C56-0098-33AD-12B1-3A2D71F21B48}"/>
              </a:ext>
            </a:extLst>
          </p:cNvPr>
          <p:cNvSpPr txBox="1"/>
          <p:nvPr/>
        </p:nvSpPr>
        <p:spPr>
          <a:xfrm>
            <a:off x="838200" y="2602804"/>
            <a:ext cx="303814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Hardware 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-Minimize PCB size and chassis size 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-Optimize lid latching mechanism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BAB1E8-EC61-5D2C-318D-0FAA4C346089}"/>
              </a:ext>
            </a:extLst>
          </p:cNvPr>
          <p:cNvSpPr txBox="1"/>
          <p:nvPr/>
        </p:nvSpPr>
        <p:spPr>
          <a:xfrm>
            <a:off x="4131216" y="2562001"/>
            <a:ext cx="3804439" cy="224676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User Interface + Database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-Automatic code generation for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configuring sensors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-Retrieving previous test data from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device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-Error handling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6A8C0-D2DF-C9FC-132B-CAF2C7BA5B2F}"/>
              </a:ext>
            </a:extLst>
          </p:cNvPr>
          <p:cNvSpPr txBox="1"/>
          <p:nvPr/>
        </p:nvSpPr>
        <p:spPr>
          <a:xfrm>
            <a:off x="8572408" y="2598964"/>
            <a:ext cx="2776980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Data Dashboard</a:t>
            </a:r>
            <a:endParaRPr lang="en-US" sz="2000" b="1" dirty="0">
              <a:solidFill>
                <a:schemeClr val="bg1"/>
              </a:solidFill>
              <a:cs typeface="Calibri"/>
            </a:endParaRPr>
          </a:p>
          <a:p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-Increased Usability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-Increased Accessibility</a:t>
            </a: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-User Access Control</a:t>
            </a: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-Customizable for User</a:t>
            </a: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-Incorporated Feedback</a:t>
            </a:r>
          </a:p>
          <a:p>
            <a:endParaRPr lang="en-US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4364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Electrical Hardware Design</a:t>
            </a:r>
            <a:endParaRPr lang="en-US" b="1">
              <a:cs typeface="Calibri Light"/>
            </a:endParaRPr>
          </a:p>
        </p:txBody>
      </p:sp>
      <p:pic>
        <p:nvPicPr>
          <p:cNvPr id="7" name="Picture 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6DF1037-E114-B8D1-7E5A-C52F55E0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8" y="1886648"/>
            <a:ext cx="7607300" cy="3580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C52748-EF85-7AC5-1FED-5E461204520A}"/>
              </a:ext>
            </a:extLst>
          </p:cNvPr>
          <p:cNvSpPr txBox="1"/>
          <p:nvPr/>
        </p:nvSpPr>
        <p:spPr>
          <a:xfrm>
            <a:off x="7938486" y="1885950"/>
            <a:ext cx="384995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Reduced form factor</a:t>
            </a:r>
          </a:p>
          <a:p>
            <a:pPr marL="285750" indent="-285750">
              <a:buFont typeface="Arial,Sans-Serif"/>
              <a:buChar char="•"/>
            </a:pPr>
            <a:r>
              <a:rPr lang="en-US" sz="2000">
                <a:ea typeface="+mn-lt"/>
                <a:cs typeface="+mn-lt"/>
              </a:rPr>
              <a:t>PCB area reduction of 53.5%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Rev0 design: 151 x 112 [mm]</a:t>
            </a:r>
            <a:endParaRPr lang="en-US" sz="20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Rev1 design: 97 x 81 [mm]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29679E-26AF-31E1-20B7-7DDFE7021AE8}"/>
              </a:ext>
            </a:extLst>
          </p:cNvPr>
          <p:cNvSpPr txBox="1"/>
          <p:nvPr/>
        </p:nvSpPr>
        <p:spPr>
          <a:xfrm>
            <a:off x="7937043" y="3366597"/>
            <a:ext cx="3838001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Improved portability at no functional cost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All functionality maintained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5 analog and 5 digital inputs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2793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Mechanical Hardware Design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AFB047-C6D2-48BB-C9AB-CFA124E66249}"/>
              </a:ext>
            </a:extLst>
          </p:cNvPr>
          <p:cNvSpPr txBox="1"/>
          <p:nvPr/>
        </p:nvSpPr>
        <p:spPr>
          <a:xfrm>
            <a:off x="6553529" y="3345813"/>
            <a:ext cx="524378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Quick release top cover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cs typeface="Calibri"/>
              </a:rPr>
              <a:t>Magnetic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4B6186-FBAE-4BE9-1206-A5F1C191A91B}"/>
              </a:ext>
            </a:extLst>
          </p:cNvPr>
          <p:cNvSpPr txBox="1"/>
          <p:nvPr/>
        </p:nvSpPr>
        <p:spPr>
          <a:xfrm>
            <a:off x="6557031" y="1863725"/>
            <a:ext cx="5243786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cs typeface="Calibri"/>
              </a:rPr>
              <a:t>Improved portability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Chassis volume reduction of 53%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cs typeface="Calibri"/>
              </a:rPr>
              <a:t>Rev0 chassis volume: 120</a:t>
            </a:r>
            <a:r>
              <a:rPr lang="en-US" sz="2000" dirty="0">
                <a:ea typeface="+mn-lt"/>
                <a:cs typeface="+mn-lt"/>
              </a:rPr>
              <a:t> x 186 x 61 [mm]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000" dirty="0">
                <a:cs typeface="Calibri"/>
              </a:rPr>
              <a:t>Rev1 chassis volume: </a:t>
            </a:r>
            <a:r>
              <a:rPr lang="en-US" sz="2000" dirty="0">
                <a:ea typeface="+mn-lt"/>
                <a:cs typeface="+mn-lt"/>
              </a:rPr>
              <a:t>106 x 104 x 58 [mm]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cs typeface="Calibri"/>
            </a:endParaRPr>
          </a:p>
        </p:txBody>
      </p:sp>
      <p:pic>
        <p:nvPicPr>
          <p:cNvPr id="8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7CD5B83B-CF31-574A-E132-BDEAA9687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66" y="1868486"/>
            <a:ext cx="6251026" cy="480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08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Software Design: User Interface</a:t>
            </a:r>
            <a:endParaRPr lang="en-US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95D2-76CE-BF59-D079-C6796297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054" y="1694246"/>
            <a:ext cx="4656084" cy="14741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000" b="1">
                <a:cs typeface="Calibri"/>
              </a:rPr>
              <a:t>Software experience optimization</a:t>
            </a:r>
          </a:p>
          <a:p>
            <a:r>
              <a:rPr lang="en-US" sz="2000">
                <a:cs typeface="Calibri"/>
              </a:rPr>
              <a:t>Code generation for configuring sensors</a:t>
            </a:r>
          </a:p>
          <a:p>
            <a:r>
              <a:rPr lang="en-US" sz="2000">
                <a:ea typeface="+mn-lt"/>
                <a:cs typeface="+mn-lt"/>
              </a:rPr>
              <a:t>Retrieving previous test data</a:t>
            </a:r>
          </a:p>
          <a:p>
            <a:r>
              <a:rPr lang="en-US" sz="2000">
                <a:ea typeface="+mn-lt"/>
                <a:cs typeface="+mn-lt"/>
              </a:rPr>
              <a:t>Error handling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09A52F6-A544-3499-BEBF-1B47B39AA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03" y="1689544"/>
            <a:ext cx="7183818" cy="485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88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Software Design: Data Dashboard</a:t>
            </a:r>
            <a:endParaRPr lang="en-US" b="1">
              <a:cs typeface="Calibri Ligh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9DD63E-F5C7-EF62-BA44-F271165EBD4F}"/>
              </a:ext>
            </a:extLst>
          </p:cNvPr>
          <p:cNvSpPr txBox="1"/>
          <p:nvPr/>
        </p:nvSpPr>
        <p:spPr>
          <a:xfrm>
            <a:off x="624663" y="2435995"/>
            <a:ext cx="378341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Improved Usability</a:t>
            </a:r>
          </a:p>
          <a:p>
            <a:pPr marL="342900" indent="-34290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Improved the overall usability of the dashboard by changing the layout, design, and labeling. 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ECEC1B-0EA5-6FBA-95E4-CC90E1F94438}"/>
              </a:ext>
            </a:extLst>
          </p:cNvPr>
          <p:cNvSpPr txBox="1"/>
          <p:nvPr/>
        </p:nvSpPr>
        <p:spPr>
          <a:xfrm>
            <a:off x="622004" y="4032967"/>
            <a:ext cx="377101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Arial"/>
              </a:rPr>
              <a:t>Customizable Dashboard</a:t>
            </a:r>
          </a:p>
          <a:p>
            <a:pPr marL="342900" indent="-342900">
              <a:buFont typeface="Arial,Sans-Serif"/>
              <a:buChar char="•"/>
            </a:pPr>
            <a:r>
              <a:rPr lang="en-US">
                <a:cs typeface="Calibri"/>
              </a:rPr>
              <a:t>The user will be able to modify and added new features to the dashboard if required</a:t>
            </a:r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79F85E-4AFB-863A-DF5E-918133C33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929" y="1893457"/>
            <a:ext cx="7422775" cy="403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1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6652-F33A-3419-8916-4FF1E0A6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Formulate Project Features</a:t>
            </a:r>
            <a:endParaRPr lang="en-US" b="1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5" name="Graphic 4" descr="Processor outline">
            <a:extLst>
              <a:ext uri="{FF2B5EF4-FFF2-40B4-BE49-F238E27FC236}">
                <a16:creationId xmlns:a16="http://schemas.microsoft.com/office/drawing/2014/main" id="{8726821C-1879-879E-874C-89C372496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688404"/>
            <a:ext cx="914400" cy="914400"/>
          </a:xfrm>
          <a:prstGeom prst="rect">
            <a:avLst/>
          </a:prstGeom>
        </p:spPr>
      </p:pic>
      <p:pic>
        <p:nvPicPr>
          <p:cNvPr id="7" name="Graphic 6" descr="Swipe Gesture with solid fill">
            <a:extLst>
              <a:ext uri="{FF2B5EF4-FFF2-40B4-BE49-F238E27FC236}">
                <a16:creationId xmlns:a16="http://schemas.microsoft.com/office/drawing/2014/main" id="{BF29B38A-CD8C-3377-05E3-2F28BCD41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4091" y="1688404"/>
            <a:ext cx="914400" cy="914400"/>
          </a:xfrm>
          <a:prstGeom prst="rect">
            <a:avLst/>
          </a:prstGeom>
        </p:spPr>
      </p:pic>
      <p:pic>
        <p:nvPicPr>
          <p:cNvPr id="9" name="Graphic 8" descr="Computer outline">
            <a:extLst>
              <a:ext uri="{FF2B5EF4-FFF2-40B4-BE49-F238E27FC236}">
                <a16:creationId xmlns:a16="http://schemas.microsoft.com/office/drawing/2014/main" id="{381A5D15-0B06-1577-A9CF-092AC7E29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40181" y="1688404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C01C56-0098-33AD-12B1-3A2D71F21B48}"/>
              </a:ext>
            </a:extLst>
          </p:cNvPr>
          <p:cNvSpPr txBox="1"/>
          <p:nvPr/>
        </p:nvSpPr>
        <p:spPr>
          <a:xfrm>
            <a:off x="838200" y="2602804"/>
            <a:ext cx="302308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Hardware </a:t>
            </a:r>
            <a:endParaRPr lang="en-US" sz="2000" b="1" dirty="0">
              <a:solidFill>
                <a:schemeClr val="bg1"/>
              </a:solidFill>
              <a:cs typeface="Calibri"/>
            </a:endParaRPr>
          </a:p>
          <a:p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-20 m of wireless range</a:t>
            </a:r>
          </a:p>
          <a:p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-2 hours of continuous testing</a:t>
            </a:r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-Failsafe test storage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BAB1E8-EC61-5D2C-318D-0FAA4C346089}"/>
              </a:ext>
            </a:extLst>
          </p:cNvPr>
          <p:cNvSpPr txBox="1"/>
          <p:nvPr/>
        </p:nvSpPr>
        <p:spPr>
          <a:xfrm>
            <a:off x="4140180" y="2600102"/>
            <a:ext cx="3760720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User Interface + Database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-Code that writes code for sensor configuration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-250 GB of database storage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6A8C0-D2DF-C9FC-132B-CAF2C7BA5B2F}"/>
              </a:ext>
            </a:extLst>
          </p:cNvPr>
          <p:cNvSpPr txBox="1"/>
          <p:nvPr/>
        </p:nvSpPr>
        <p:spPr>
          <a:xfrm>
            <a:off x="8984091" y="2602804"/>
            <a:ext cx="2368341" cy="193899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Data Dashboard 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-Test history Tracking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-Remote Access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-Data Export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-Customization</a:t>
            </a:r>
          </a:p>
        </p:txBody>
      </p:sp>
    </p:spTree>
    <p:extLst>
      <p:ext uri="{BB962C8B-B14F-4D97-AF65-F5344CB8AC3E}">
        <p14:creationId xmlns:p14="http://schemas.microsoft.com/office/powerpoint/2010/main" val="403391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5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EF9B949-14E1-ECE8-FB39-51ED7D3A1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00" y="2406382"/>
            <a:ext cx="7607300" cy="203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962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E3B91-8FEE-1FE9-2A5D-BC9E7B16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Progression of Formulate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9990420-24F2-C89B-C0BB-AD31E8CB58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2893562"/>
              </p:ext>
            </p:extLst>
          </p:nvPr>
        </p:nvGraphicFramePr>
        <p:xfrm>
          <a:off x="838200" y="1690688"/>
          <a:ext cx="10515600" cy="2152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2A6CCF9-11D5-8C17-C234-1EFB10EDA0B1}"/>
              </a:ext>
            </a:extLst>
          </p:cNvPr>
          <p:cNvSpPr txBox="1"/>
          <p:nvPr/>
        </p:nvSpPr>
        <p:spPr>
          <a:xfrm>
            <a:off x="1375186" y="3843488"/>
            <a:ext cx="2367844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-</a:t>
            </a:r>
            <a:r>
              <a:rPr lang="en-US" sz="2000" b="1">
                <a:solidFill>
                  <a:schemeClr val="bg1"/>
                </a:solidFill>
              </a:rPr>
              <a:t>Project vision </a:t>
            </a:r>
            <a:r>
              <a:rPr lang="en-US" sz="2000">
                <a:solidFill>
                  <a:schemeClr val="bg1"/>
                </a:solidFill>
              </a:rPr>
              <a:t>created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-Identified a need in extra-curricular, engineering teams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374157-4EA7-B535-B638-2DFE292F0D41}"/>
              </a:ext>
            </a:extLst>
          </p:cNvPr>
          <p:cNvSpPr txBox="1"/>
          <p:nvPr/>
        </p:nvSpPr>
        <p:spPr>
          <a:xfrm>
            <a:off x="4857974" y="3843484"/>
            <a:ext cx="2473365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-</a:t>
            </a:r>
            <a:r>
              <a:rPr lang="en-US" sz="2000" b="1">
                <a:solidFill>
                  <a:schemeClr val="bg1"/>
                </a:solidFill>
              </a:rPr>
              <a:t>Revision 0 </a:t>
            </a:r>
            <a:r>
              <a:rPr lang="en-US" sz="2000">
                <a:solidFill>
                  <a:schemeClr val="bg1"/>
                </a:solidFill>
              </a:rPr>
              <a:t>product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created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-Fully functional product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7C472-A495-A0F2-F9B7-6138329E6EAB}"/>
              </a:ext>
            </a:extLst>
          </p:cNvPr>
          <p:cNvSpPr txBox="1"/>
          <p:nvPr/>
        </p:nvSpPr>
        <p:spPr>
          <a:xfrm>
            <a:off x="8177605" y="3691085"/>
            <a:ext cx="2851422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-</a:t>
            </a:r>
            <a:r>
              <a:rPr lang="en-US" sz="2000" b="1">
                <a:solidFill>
                  <a:schemeClr val="bg1"/>
                </a:solidFill>
              </a:rPr>
              <a:t>Revision 1</a:t>
            </a:r>
            <a:r>
              <a:rPr lang="en-US" sz="2000">
                <a:solidFill>
                  <a:schemeClr val="bg1"/>
                </a:solidFill>
              </a:rPr>
              <a:t> product 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created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-Optimized product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-Achieved automation 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in testing procedure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0726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D4AA-0D90-1B86-7E88-C924BF0C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Project Vision</a:t>
            </a:r>
            <a:endParaRPr lang="en-US" b="1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6DE5B6-B52B-E0D9-C9D0-E654BDB754A6}"/>
              </a:ext>
            </a:extLst>
          </p:cNvPr>
          <p:cNvSpPr/>
          <p:nvPr/>
        </p:nvSpPr>
        <p:spPr>
          <a:xfrm>
            <a:off x="925882" y="2079915"/>
            <a:ext cx="2293307" cy="47596"/>
          </a:xfrm>
          <a:prstGeom prst="roundRect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05FC781-70A4-68BB-8669-47540502380D}"/>
              </a:ext>
            </a:extLst>
          </p:cNvPr>
          <p:cNvSpPr/>
          <p:nvPr/>
        </p:nvSpPr>
        <p:spPr>
          <a:xfrm>
            <a:off x="3558435" y="2079915"/>
            <a:ext cx="2293307" cy="47596"/>
          </a:xfrm>
          <a:prstGeom prst="roundRect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65FE52-410D-0E57-DC13-3195582DD135}"/>
              </a:ext>
            </a:extLst>
          </p:cNvPr>
          <p:cNvSpPr/>
          <p:nvPr/>
        </p:nvSpPr>
        <p:spPr>
          <a:xfrm>
            <a:off x="6183682" y="2079915"/>
            <a:ext cx="2293307" cy="47596"/>
          </a:xfrm>
          <a:prstGeom prst="roundRect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4BE6CDB-5358-EF60-2B34-11B386AF8D2D}"/>
              </a:ext>
            </a:extLst>
          </p:cNvPr>
          <p:cNvSpPr/>
          <p:nvPr/>
        </p:nvSpPr>
        <p:spPr>
          <a:xfrm>
            <a:off x="8808929" y="2079915"/>
            <a:ext cx="2293307" cy="47596"/>
          </a:xfrm>
          <a:prstGeom prst="roundRect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27F1D7-EC99-F93A-FA30-621968DB402C}"/>
              </a:ext>
            </a:extLst>
          </p:cNvPr>
          <p:cNvSpPr txBox="1"/>
          <p:nvPr/>
        </p:nvSpPr>
        <p:spPr>
          <a:xfrm>
            <a:off x="3558435" y="2262448"/>
            <a:ext cx="2302290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Ideal User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-McMaster Formula Electric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-Any members completing tests with sensors</a:t>
            </a:r>
          </a:p>
          <a:p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C07382-072F-B7F0-BC5E-FB5EC06A0CBE}"/>
              </a:ext>
            </a:extLst>
          </p:cNvPr>
          <p:cNvSpPr txBox="1"/>
          <p:nvPr/>
        </p:nvSpPr>
        <p:spPr>
          <a:xfrm>
            <a:off x="925882" y="2262448"/>
            <a:ext cx="2282594" cy="24929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Target Problem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-Create a standardized format for testing</a:t>
            </a: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	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6C8878-C397-041E-FB65-EA4C1458C39A}"/>
              </a:ext>
            </a:extLst>
          </p:cNvPr>
          <p:cNvSpPr txBox="1"/>
          <p:nvPr/>
        </p:nvSpPr>
        <p:spPr>
          <a:xfrm>
            <a:off x="6096000" y="2262448"/>
            <a:ext cx="2371534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Expected Hardware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-Device capable of supporting sensor data and field tests</a:t>
            </a:r>
          </a:p>
          <a:p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91B81D-60C0-ACB6-FB34-44BF704A1C98}"/>
              </a:ext>
            </a:extLst>
          </p:cNvPr>
          <p:cNvSpPr txBox="1"/>
          <p:nvPr/>
        </p:nvSpPr>
        <p:spPr>
          <a:xfrm>
            <a:off x="8808929" y="2262448"/>
            <a:ext cx="2774884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Expected Software</a:t>
            </a: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-User interface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-Platform to visualize data</a:t>
            </a:r>
          </a:p>
        </p:txBody>
      </p:sp>
    </p:spTree>
    <p:extLst>
      <p:ext uri="{BB962C8B-B14F-4D97-AF65-F5344CB8AC3E}">
        <p14:creationId xmlns:p14="http://schemas.microsoft.com/office/powerpoint/2010/main" val="3895098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E6652-F33A-3419-8916-4FF1E0A6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Revision 0 Implementation</a:t>
            </a:r>
            <a:endParaRPr lang="en-US" b="1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5" name="Graphic 4" descr="Processor outline">
            <a:extLst>
              <a:ext uri="{FF2B5EF4-FFF2-40B4-BE49-F238E27FC236}">
                <a16:creationId xmlns:a16="http://schemas.microsoft.com/office/drawing/2014/main" id="{8726821C-1879-879E-874C-89C372496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688404"/>
            <a:ext cx="914400" cy="914400"/>
          </a:xfrm>
          <a:prstGeom prst="rect">
            <a:avLst/>
          </a:prstGeom>
        </p:spPr>
      </p:pic>
      <p:pic>
        <p:nvPicPr>
          <p:cNvPr id="7" name="Graphic 6" descr="Swipe Gesture with solid fill">
            <a:extLst>
              <a:ext uri="{FF2B5EF4-FFF2-40B4-BE49-F238E27FC236}">
                <a16:creationId xmlns:a16="http://schemas.microsoft.com/office/drawing/2014/main" id="{BF29B38A-CD8C-3377-05E3-2F28BCD41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24114" y="1688404"/>
            <a:ext cx="914400" cy="914400"/>
          </a:xfrm>
          <a:prstGeom prst="rect">
            <a:avLst/>
          </a:prstGeom>
        </p:spPr>
      </p:pic>
      <p:pic>
        <p:nvPicPr>
          <p:cNvPr id="9" name="Graphic 8" descr="Computer outline">
            <a:extLst>
              <a:ext uri="{FF2B5EF4-FFF2-40B4-BE49-F238E27FC236}">
                <a16:creationId xmlns:a16="http://schemas.microsoft.com/office/drawing/2014/main" id="{381A5D15-0B06-1577-A9CF-092AC7E29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88416" y="1688404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C01C56-0098-33AD-12B1-3A2D71F21B48}"/>
              </a:ext>
            </a:extLst>
          </p:cNvPr>
          <p:cNvSpPr txBox="1"/>
          <p:nvPr/>
        </p:nvSpPr>
        <p:spPr>
          <a:xfrm>
            <a:off x="838200" y="2602804"/>
            <a:ext cx="3084434" cy="224676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Hardware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-Integrate a Printed Circuit 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Board (PCB)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-3D print chassis to enclose 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the PCB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-Connection mechanisms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BAB1E8-EC61-5D2C-318D-0FAA4C346089}"/>
              </a:ext>
            </a:extLst>
          </p:cNvPr>
          <p:cNvSpPr txBox="1"/>
          <p:nvPr/>
        </p:nvSpPr>
        <p:spPr>
          <a:xfrm>
            <a:off x="4588416" y="2570966"/>
            <a:ext cx="3382977" cy="193899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User Interface + Database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</a:rPr>
              <a:t>-Wireless connection to device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-Comprehensive UI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-Authentication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-Adding notes to tests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6A8C0-D2DF-C9FC-132B-CAF2C7BA5B2F}"/>
              </a:ext>
            </a:extLst>
          </p:cNvPr>
          <p:cNvSpPr txBox="1"/>
          <p:nvPr/>
        </p:nvSpPr>
        <p:spPr>
          <a:xfrm>
            <a:off x="8724114" y="2598964"/>
            <a:ext cx="2620823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Data Dashboard</a:t>
            </a:r>
            <a:endParaRPr lang="en-US" sz="2000" b="1">
              <a:solidFill>
                <a:schemeClr val="bg1"/>
              </a:solidFill>
              <a:cs typeface="Calibri"/>
            </a:endParaRPr>
          </a:p>
          <a:p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-Establish connection with database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-Visualized data for user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-Access for previous tests</a:t>
            </a:r>
          </a:p>
        </p:txBody>
      </p:sp>
    </p:spTree>
    <p:extLst>
      <p:ext uri="{BB962C8B-B14F-4D97-AF65-F5344CB8AC3E}">
        <p14:creationId xmlns:p14="http://schemas.microsoft.com/office/powerpoint/2010/main" val="24428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Electrical Hardware Design</a:t>
            </a:r>
            <a:endParaRPr lang="en-US" b="1">
              <a:cs typeface="Calibri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6F126E-C214-A2AF-3516-D33B214DC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74" y="1690688"/>
            <a:ext cx="6245268" cy="46135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DD2FA5-3269-FAFA-E486-4532D26A23A8}"/>
              </a:ext>
            </a:extLst>
          </p:cNvPr>
          <p:cNvSpPr txBox="1"/>
          <p:nvPr/>
        </p:nvSpPr>
        <p:spPr>
          <a:xfrm>
            <a:off x="6721102" y="1714500"/>
            <a:ext cx="48133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High Connection Reliability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cs typeface="Calibri"/>
              </a:rPr>
              <a:t>PCB copper connections between components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38895-A74E-396A-0B8B-A6A8607E870E}"/>
              </a:ext>
            </a:extLst>
          </p:cNvPr>
          <p:cNvSpPr txBox="1"/>
          <p:nvPr/>
        </p:nvSpPr>
        <p:spPr>
          <a:xfrm>
            <a:off x="6721102" y="3793450"/>
            <a:ext cx="48133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cs typeface="Calibri"/>
              </a:rPr>
              <a:t>Wireless connectivity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cs typeface="Calibri"/>
              </a:rPr>
              <a:t>2 hours of continuous, wireless test time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4C6BFC-CBF5-368A-2C06-B18CDD4A32F8}"/>
              </a:ext>
            </a:extLst>
          </p:cNvPr>
          <p:cNvSpPr txBox="1"/>
          <p:nvPr/>
        </p:nvSpPr>
        <p:spPr>
          <a:xfrm>
            <a:off x="6721102" y="2753975"/>
            <a:ext cx="48133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Sensor conductor connections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cs typeface="Calibri"/>
              </a:rPr>
              <a:t>Screw down terminal blocks minimize vibration connection failure</a:t>
            </a:r>
          </a:p>
        </p:txBody>
      </p:sp>
    </p:spTree>
    <p:extLst>
      <p:ext uri="{BB962C8B-B14F-4D97-AF65-F5344CB8AC3E}">
        <p14:creationId xmlns:p14="http://schemas.microsoft.com/office/powerpoint/2010/main" val="4112728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Mechanical Hardware Design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32F252-B0FD-94A9-B391-0A6FF1B68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17" y="1690688"/>
            <a:ext cx="5186819" cy="30292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FF4674-6D2C-D67C-71B4-A1DE38F2A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436" y="1690688"/>
            <a:ext cx="4607824" cy="30292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CCC19-373A-B8FA-386F-37354FA0337F}"/>
              </a:ext>
            </a:extLst>
          </p:cNvPr>
          <p:cNvSpPr txBox="1"/>
          <p:nvPr/>
        </p:nvSpPr>
        <p:spPr>
          <a:xfrm>
            <a:off x="549275" y="4987925"/>
            <a:ext cx="51308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Mounting Feature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Device connected to DIN Rail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DIN Rail fastens to any flat plane using M6 bolts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A9EC0-01F4-0A71-451A-77BECE4A33F2}"/>
              </a:ext>
            </a:extLst>
          </p:cNvPr>
          <p:cNvSpPr txBox="1"/>
          <p:nvPr/>
        </p:nvSpPr>
        <p:spPr>
          <a:xfrm>
            <a:off x="5730875" y="4987924"/>
            <a:ext cx="5867400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Sensor Mounting Feature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Easy fit for sensor housing onto device top cover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Simplified JST connectors for quick release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7510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Software Design: User Interface</a:t>
            </a:r>
            <a:endParaRPr lang="en-US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95D2-76CE-BF59-D079-C67962970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385"/>
            <a:ext cx="4156842" cy="11719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Comprehensive UI</a:t>
            </a:r>
          </a:p>
          <a:p>
            <a:r>
              <a:rPr lang="en-US" sz="2000">
                <a:ea typeface="+mn-lt"/>
                <a:cs typeface="+mn-lt"/>
              </a:rPr>
              <a:t>Authentication 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79D651-92E1-3A56-9449-BCD4701C02ED}"/>
              </a:ext>
            </a:extLst>
          </p:cNvPr>
          <p:cNvSpPr txBox="1"/>
          <p:nvPr/>
        </p:nvSpPr>
        <p:spPr>
          <a:xfrm>
            <a:off x="5606716" y="1685199"/>
            <a:ext cx="5430252" cy="7745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>
                <a:cs typeface="Calibri"/>
              </a:rPr>
              <a:t>Connecting to device wirelessly</a:t>
            </a:r>
            <a:endParaRPr lang="en-US" sz="200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>
                <a:cs typeface="Calibri"/>
              </a:rPr>
              <a:t>Adding test information</a:t>
            </a:r>
            <a:endParaRPr lang="en-US" sz="2000"/>
          </a:p>
        </p:txBody>
      </p:sp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E3ED5053-73D1-36CA-BFA7-8FC0A4110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35" y="2745275"/>
            <a:ext cx="5173716" cy="3600898"/>
          </a:xfrm>
          <a:prstGeom prst="rect">
            <a:avLst/>
          </a:prstGeom>
        </p:spPr>
      </p:pic>
      <p:pic>
        <p:nvPicPr>
          <p:cNvPr id="10" name="Picture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365C3CC-D33C-4330-5213-DCD985779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641" y="2751429"/>
            <a:ext cx="5436474" cy="358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714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/>
              <a:t>Software Design: Data Dashboard</a:t>
            </a:r>
            <a:endParaRPr lang="en-US" b="1"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0DF2D08-C09B-6A33-A71F-A221139126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9709" y="1993974"/>
            <a:ext cx="7133701" cy="405894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06E028-5D34-23D3-C4C3-83C293DBA5BF}"/>
              </a:ext>
            </a:extLst>
          </p:cNvPr>
          <p:cNvSpPr txBox="1"/>
          <p:nvPr/>
        </p:nvSpPr>
        <p:spPr>
          <a:xfrm>
            <a:off x="713268" y="1998035"/>
            <a:ext cx="378341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Established Connection</a:t>
            </a:r>
          </a:p>
          <a:p>
            <a:pPr marL="342900" indent="-34290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We initially established to our database through Power Bi, allowing us to access test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FB31B-AFEE-38B8-70E1-E5517C11D757}"/>
              </a:ext>
            </a:extLst>
          </p:cNvPr>
          <p:cNvSpPr txBox="1"/>
          <p:nvPr/>
        </p:nvSpPr>
        <p:spPr>
          <a:xfrm>
            <a:off x="710609" y="3280144"/>
            <a:ext cx="377101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Arial"/>
              </a:rPr>
              <a:t>Visualized Data</a:t>
            </a:r>
          </a:p>
          <a:p>
            <a:pPr marL="342900" indent="-342900">
              <a:buFont typeface="Arial,Sans-Serif"/>
              <a:buChar char="•"/>
            </a:pPr>
            <a:r>
              <a:rPr lang="en-US">
                <a:cs typeface="Calibri"/>
              </a:rPr>
              <a:t>We created graphs for user to see test data values as they are recorded over time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B5D8F3-DAD1-CEA2-F698-2BAC72DF551C}"/>
              </a:ext>
            </a:extLst>
          </p:cNvPr>
          <p:cNvSpPr txBox="1"/>
          <p:nvPr/>
        </p:nvSpPr>
        <p:spPr>
          <a:xfrm>
            <a:off x="710609" y="4573772"/>
            <a:ext cx="377101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Access to previous tests</a:t>
            </a:r>
          </a:p>
          <a:p>
            <a:pPr marL="342900" indent="-34290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Allowed for tracking and viewing of previous tests results.</a:t>
            </a:r>
          </a:p>
          <a:p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323836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63099-B798-79E0-3D45-6BB9C66E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cs typeface="Calibri Light"/>
              </a:rPr>
              <a:t>Testing: Formula Electric Cooling System</a:t>
            </a:r>
          </a:p>
        </p:txBody>
      </p:sp>
      <p:pic>
        <p:nvPicPr>
          <p:cNvPr id="3" name="Picture 3" descr="A picture containing indoor, power saw, tool, miller&#10;&#10;Description automatically generated">
            <a:extLst>
              <a:ext uri="{FF2B5EF4-FFF2-40B4-BE49-F238E27FC236}">
                <a16:creationId xmlns:a16="http://schemas.microsoft.com/office/drawing/2014/main" id="{E438D5B8-4E04-CDF7-5658-1A569B085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28" y="1676400"/>
            <a:ext cx="2801943" cy="4965700"/>
          </a:xfrm>
          <a:prstGeom prst="rect">
            <a:avLst/>
          </a:prstGeom>
        </p:spPr>
      </p:pic>
      <p:pic>
        <p:nvPicPr>
          <p:cNvPr id="4" name="Picture 4" descr="A picture containing text, items&#10;&#10;Description automatically generated">
            <a:extLst>
              <a:ext uri="{FF2B5EF4-FFF2-40B4-BE49-F238E27FC236}">
                <a16:creationId xmlns:a16="http://schemas.microsoft.com/office/drawing/2014/main" id="{A6EC3D90-3DF5-F9F3-B709-9EE70C9AD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1677884"/>
            <a:ext cx="4445000" cy="49627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33910E-4F91-A032-48E4-25EB1326C435}"/>
              </a:ext>
            </a:extLst>
          </p:cNvPr>
          <p:cNvSpPr txBox="1"/>
          <p:nvPr/>
        </p:nvSpPr>
        <p:spPr>
          <a:xfrm>
            <a:off x="8045637" y="1692275"/>
            <a:ext cx="3911600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Key takeaways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Simplicity in code setup improves useability greatly</a:t>
            </a:r>
            <a:endParaRPr lang="en-US" sz="20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cs typeface="Calibri"/>
              </a:rPr>
              <a:t>Portability is key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 sz="200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4386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</TotalTime>
  <Words>563</Words>
  <Application>Microsoft Office PowerPoint</Application>
  <PresentationFormat>Widescreen</PresentationFormat>
  <Paragraphs>143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Arial,Sans-Serif</vt:lpstr>
      <vt:lpstr>Calibri</vt:lpstr>
      <vt:lpstr>Calibri Light</vt:lpstr>
      <vt:lpstr>Office Theme</vt:lpstr>
      <vt:lpstr>PowerPoint Presentation</vt:lpstr>
      <vt:lpstr>Progression of Formulate</vt:lpstr>
      <vt:lpstr>Project Vision</vt:lpstr>
      <vt:lpstr>Revision 0 Implementation</vt:lpstr>
      <vt:lpstr>Electrical Hardware Design</vt:lpstr>
      <vt:lpstr>Mechanical Hardware Design</vt:lpstr>
      <vt:lpstr>Software Design: User Interface</vt:lpstr>
      <vt:lpstr>Software Design: Data Dashboard</vt:lpstr>
      <vt:lpstr>Testing: Formula Electric Cooling System</vt:lpstr>
      <vt:lpstr>Revision 1 Goals</vt:lpstr>
      <vt:lpstr>Electrical Hardware Design</vt:lpstr>
      <vt:lpstr>Mechanical Hardware Design</vt:lpstr>
      <vt:lpstr>Software Design: User Interface</vt:lpstr>
      <vt:lpstr>Software Design: Data Dashboard</vt:lpstr>
      <vt:lpstr>Formulate Project Features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Oh</dc:creator>
  <cp:lastModifiedBy>Ahmed Nazir</cp:lastModifiedBy>
  <cp:revision>2</cp:revision>
  <dcterms:created xsi:type="dcterms:W3CDTF">2023-03-17T16:36:22Z</dcterms:created>
  <dcterms:modified xsi:type="dcterms:W3CDTF">2023-04-01T21:00:46Z</dcterms:modified>
</cp:coreProperties>
</file>

<file path=docProps/thumbnail.jpeg>
</file>